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9"/>
    <a:srgbClr val="E0E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557" autoAdjust="0"/>
  </p:normalViewPr>
  <p:slideViewPr>
    <p:cSldViewPr snapToGrid="0">
      <p:cViewPr varScale="1">
        <p:scale>
          <a:sx n="101" d="100"/>
          <a:sy n="101" d="100"/>
        </p:scale>
        <p:origin x="348" y="96"/>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20209-7D8A-914B-A144-A8E1FC61A83F}"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5DD56-AC2F-B44D-8C6A-AF1ECC1923C2}" type="slidenum">
              <a:rPr lang="en-US" smtClean="0"/>
              <a:t>‹#›</a:t>
            </a:fld>
            <a:endParaRPr lang="en-US"/>
          </a:p>
        </p:txBody>
      </p:sp>
    </p:spTree>
    <p:extLst>
      <p:ext uri="{BB962C8B-B14F-4D97-AF65-F5344CB8AC3E}">
        <p14:creationId xmlns:p14="http://schemas.microsoft.com/office/powerpoint/2010/main" val="99794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Œ</a:t>
            </a:r>
          </a:p>
        </p:txBody>
      </p:sp>
      <p:sp>
        <p:nvSpPr>
          <p:cNvPr id="4" name="Slide Number Placeholder 3"/>
          <p:cNvSpPr>
            <a:spLocks noGrp="1"/>
          </p:cNvSpPr>
          <p:nvPr>
            <p:ph type="sldNum" sz="quarter" idx="5"/>
          </p:nvPr>
        </p:nvSpPr>
        <p:spPr/>
        <p:txBody>
          <a:bodyPr/>
          <a:lstStyle/>
          <a:p>
            <a:fld id="{D065DD56-AC2F-B44D-8C6A-AF1ECC1923C2}" type="slidenum">
              <a:rPr lang="en-US" smtClean="0"/>
              <a:t>1</a:t>
            </a:fld>
            <a:endParaRPr lang="en-US"/>
          </a:p>
        </p:txBody>
      </p:sp>
    </p:spTree>
    <p:extLst>
      <p:ext uri="{BB962C8B-B14F-4D97-AF65-F5344CB8AC3E}">
        <p14:creationId xmlns:p14="http://schemas.microsoft.com/office/powerpoint/2010/main" val="176976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B578-1B8D-9269-B184-EF77E631C98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FA22A97-D90B-E252-6652-6B14463CB7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69A1122-3A7D-18D9-697B-11D03835DCC3}"/>
              </a:ext>
            </a:extLst>
          </p:cNvPr>
          <p:cNvSpPr>
            <a:spLocks noGrp="1"/>
          </p:cNvSpPr>
          <p:nvPr>
            <p:ph type="dt" sz="half" idx="10"/>
          </p:nvPr>
        </p:nvSpPr>
        <p:spPr/>
        <p:txBody>
          <a:bodyPr/>
          <a:lstStyle/>
          <a:p>
            <a:fld id="{4E755747-7049-A74F-8B3B-F09772954B48}" type="datetimeFigureOut">
              <a:rPr lang="en-US" smtClean="0"/>
              <a:t>4/4/2023</a:t>
            </a:fld>
            <a:endParaRPr lang="en-US"/>
          </a:p>
        </p:txBody>
      </p:sp>
      <p:sp>
        <p:nvSpPr>
          <p:cNvPr id="5" name="Footer Placeholder 4">
            <a:extLst>
              <a:ext uri="{FF2B5EF4-FFF2-40B4-BE49-F238E27FC236}">
                <a16:creationId xmlns:a16="http://schemas.microsoft.com/office/drawing/2014/main" id="{61E98FDC-1B92-99AF-C273-AA6AA1058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1D73F-AD12-A1B7-0B61-6AFF1E771C84}"/>
              </a:ext>
            </a:extLst>
          </p:cNvPr>
          <p:cNvSpPr>
            <a:spLocks noGrp="1"/>
          </p:cNvSpPr>
          <p:nvPr>
            <p:ph type="sldNum" sz="quarter" idx="12"/>
          </p:nvPr>
        </p:nvSpPr>
        <p:spPr/>
        <p:txBody>
          <a:bodyPr/>
          <a:lstStyle/>
          <a:p>
            <a:fld id="{2F8BFA67-1935-F049-871B-77F3B96FBC20}" type="slidenum">
              <a:rPr lang="en-US" smtClean="0"/>
              <a:t>‹#›</a:t>
            </a:fld>
            <a:endParaRPr lang="en-US"/>
          </a:p>
        </p:txBody>
      </p:sp>
    </p:spTree>
    <p:extLst>
      <p:ext uri="{BB962C8B-B14F-4D97-AF65-F5344CB8AC3E}">
        <p14:creationId xmlns:p14="http://schemas.microsoft.com/office/powerpoint/2010/main" val="51892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60E5A-8F90-BF92-FC55-50C9EC793D8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716EE44-A980-5D27-CD1C-3F59D079A98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290F34-29F8-A179-09B9-033DCB59C7A0}"/>
              </a:ext>
            </a:extLst>
          </p:cNvPr>
          <p:cNvSpPr>
            <a:spLocks noGrp="1"/>
          </p:cNvSpPr>
          <p:nvPr>
            <p:ph type="dt" sz="half" idx="10"/>
          </p:nvPr>
        </p:nvSpPr>
        <p:spPr/>
        <p:txBody>
          <a:bodyPr/>
          <a:lstStyle/>
          <a:p>
            <a:fld id="{4E755747-7049-A74F-8B3B-F09772954B48}" type="datetimeFigureOut">
              <a:rPr lang="en-US" smtClean="0"/>
              <a:t>4/4/2023</a:t>
            </a:fld>
            <a:endParaRPr lang="en-US"/>
          </a:p>
        </p:txBody>
      </p:sp>
      <p:sp>
        <p:nvSpPr>
          <p:cNvPr id="5" name="Footer Placeholder 4">
            <a:extLst>
              <a:ext uri="{FF2B5EF4-FFF2-40B4-BE49-F238E27FC236}">
                <a16:creationId xmlns:a16="http://schemas.microsoft.com/office/drawing/2014/main" id="{282C9B99-EEC9-2609-54AF-305E9F91A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84E00-14F1-BF54-6172-703B154D4675}"/>
              </a:ext>
            </a:extLst>
          </p:cNvPr>
          <p:cNvSpPr>
            <a:spLocks noGrp="1"/>
          </p:cNvSpPr>
          <p:nvPr>
            <p:ph type="sldNum" sz="quarter" idx="12"/>
          </p:nvPr>
        </p:nvSpPr>
        <p:spPr/>
        <p:txBody>
          <a:bodyPr/>
          <a:lstStyle/>
          <a:p>
            <a:fld id="{2F8BFA67-1935-F049-871B-77F3B96FBC20}" type="slidenum">
              <a:rPr lang="en-US" smtClean="0"/>
              <a:t>‹#›</a:t>
            </a:fld>
            <a:endParaRPr lang="en-US"/>
          </a:p>
        </p:txBody>
      </p:sp>
    </p:spTree>
    <p:extLst>
      <p:ext uri="{BB962C8B-B14F-4D97-AF65-F5344CB8AC3E}">
        <p14:creationId xmlns:p14="http://schemas.microsoft.com/office/powerpoint/2010/main" val="271868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5D24BB-8F8B-943E-7E12-5C9BCA2BDD4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3F3F75-BB13-7F51-D28F-D7BEB0B0001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46C583-6FD7-F4D2-1F5B-795DC71D6697}"/>
              </a:ext>
            </a:extLst>
          </p:cNvPr>
          <p:cNvSpPr>
            <a:spLocks noGrp="1"/>
          </p:cNvSpPr>
          <p:nvPr>
            <p:ph type="dt" sz="half" idx="10"/>
          </p:nvPr>
        </p:nvSpPr>
        <p:spPr/>
        <p:txBody>
          <a:bodyPr/>
          <a:lstStyle/>
          <a:p>
            <a:fld id="{4E755747-7049-A74F-8B3B-F09772954B48}" type="datetimeFigureOut">
              <a:rPr lang="en-US" smtClean="0"/>
              <a:t>4/4/2023</a:t>
            </a:fld>
            <a:endParaRPr lang="en-US"/>
          </a:p>
        </p:txBody>
      </p:sp>
      <p:sp>
        <p:nvSpPr>
          <p:cNvPr id="5" name="Footer Placeholder 4">
            <a:extLst>
              <a:ext uri="{FF2B5EF4-FFF2-40B4-BE49-F238E27FC236}">
                <a16:creationId xmlns:a16="http://schemas.microsoft.com/office/drawing/2014/main" id="{F7A9BEF1-8CBC-A96D-4AE3-86F68CE9C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8C292-79B8-B453-BA75-618452D4E14A}"/>
              </a:ext>
            </a:extLst>
          </p:cNvPr>
          <p:cNvSpPr>
            <a:spLocks noGrp="1"/>
          </p:cNvSpPr>
          <p:nvPr>
            <p:ph type="sldNum" sz="quarter" idx="12"/>
          </p:nvPr>
        </p:nvSpPr>
        <p:spPr/>
        <p:txBody>
          <a:bodyPr/>
          <a:lstStyle/>
          <a:p>
            <a:fld id="{2F8BFA67-1935-F049-871B-77F3B96FBC20}" type="slidenum">
              <a:rPr lang="en-US" smtClean="0"/>
              <a:t>‹#›</a:t>
            </a:fld>
            <a:endParaRPr lang="en-US"/>
          </a:p>
        </p:txBody>
      </p:sp>
    </p:spTree>
    <p:extLst>
      <p:ext uri="{BB962C8B-B14F-4D97-AF65-F5344CB8AC3E}">
        <p14:creationId xmlns:p14="http://schemas.microsoft.com/office/powerpoint/2010/main" val="179358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9B8C-2F21-0B39-A8AA-C1418B3AF1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B9B3071-BF0A-FDE1-F3D8-FB30800ECD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C501E3-38CA-FA8A-D3AB-FCA412ABF46F}"/>
              </a:ext>
            </a:extLst>
          </p:cNvPr>
          <p:cNvSpPr>
            <a:spLocks noGrp="1"/>
          </p:cNvSpPr>
          <p:nvPr>
            <p:ph type="dt" sz="half" idx="10"/>
          </p:nvPr>
        </p:nvSpPr>
        <p:spPr/>
        <p:txBody>
          <a:bodyPr/>
          <a:lstStyle/>
          <a:p>
            <a:fld id="{4E755747-7049-A74F-8B3B-F09772954B48}" type="datetimeFigureOut">
              <a:rPr lang="en-US" smtClean="0"/>
              <a:t>4/4/2023</a:t>
            </a:fld>
            <a:endParaRPr lang="en-US"/>
          </a:p>
        </p:txBody>
      </p:sp>
      <p:sp>
        <p:nvSpPr>
          <p:cNvPr id="5" name="Footer Placeholder 4">
            <a:extLst>
              <a:ext uri="{FF2B5EF4-FFF2-40B4-BE49-F238E27FC236}">
                <a16:creationId xmlns:a16="http://schemas.microsoft.com/office/drawing/2014/main" id="{D4F3EAB1-8BEF-9CC9-4E1B-F923F3497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A8B6B-4F3A-3F7E-DA36-905227863D99}"/>
              </a:ext>
            </a:extLst>
          </p:cNvPr>
          <p:cNvSpPr>
            <a:spLocks noGrp="1"/>
          </p:cNvSpPr>
          <p:nvPr>
            <p:ph type="sldNum" sz="quarter" idx="12"/>
          </p:nvPr>
        </p:nvSpPr>
        <p:spPr/>
        <p:txBody>
          <a:bodyPr/>
          <a:lstStyle/>
          <a:p>
            <a:fld id="{2F8BFA67-1935-F049-871B-77F3B96FBC20}" type="slidenum">
              <a:rPr lang="en-US" smtClean="0"/>
              <a:t>‹#›</a:t>
            </a:fld>
            <a:endParaRPr lang="en-US"/>
          </a:p>
        </p:txBody>
      </p:sp>
    </p:spTree>
    <p:extLst>
      <p:ext uri="{BB962C8B-B14F-4D97-AF65-F5344CB8AC3E}">
        <p14:creationId xmlns:p14="http://schemas.microsoft.com/office/powerpoint/2010/main" val="103900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30C3-3058-A199-C561-05EC1DCDBA1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1ED4C43-3AEF-B324-CC1D-45C9422A1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44FCD96-AA4B-09C4-1DF1-C2415211442A}"/>
              </a:ext>
            </a:extLst>
          </p:cNvPr>
          <p:cNvSpPr>
            <a:spLocks noGrp="1"/>
          </p:cNvSpPr>
          <p:nvPr>
            <p:ph type="dt" sz="half" idx="10"/>
          </p:nvPr>
        </p:nvSpPr>
        <p:spPr/>
        <p:txBody>
          <a:bodyPr/>
          <a:lstStyle/>
          <a:p>
            <a:fld id="{4E755747-7049-A74F-8B3B-F09772954B48}" type="datetimeFigureOut">
              <a:rPr lang="en-US" smtClean="0"/>
              <a:t>4/4/2023</a:t>
            </a:fld>
            <a:endParaRPr lang="en-US"/>
          </a:p>
        </p:txBody>
      </p:sp>
      <p:sp>
        <p:nvSpPr>
          <p:cNvPr id="5" name="Footer Placeholder 4">
            <a:extLst>
              <a:ext uri="{FF2B5EF4-FFF2-40B4-BE49-F238E27FC236}">
                <a16:creationId xmlns:a16="http://schemas.microsoft.com/office/drawing/2014/main" id="{DF62266E-0ED1-66F0-DB56-26F612296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2E881-E27A-B5B9-1F0A-2FDBE2F9BEAC}"/>
              </a:ext>
            </a:extLst>
          </p:cNvPr>
          <p:cNvSpPr>
            <a:spLocks noGrp="1"/>
          </p:cNvSpPr>
          <p:nvPr>
            <p:ph type="sldNum" sz="quarter" idx="12"/>
          </p:nvPr>
        </p:nvSpPr>
        <p:spPr/>
        <p:txBody>
          <a:bodyPr/>
          <a:lstStyle/>
          <a:p>
            <a:fld id="{2F8BFA67-1935-F049-871B-77F3B96FBC20}" type="slidenum">
              <a:rPr lang="en-US" smtClean="0"/>
              <a:t>‹#›</a:t>
            </a:fld>
            <a:endParaRPr lang="en-US"/>
          </a:p>
        </p:txBody>
      </p:sp>
    </p:spTree>
    <p:extLst>
      <p:ext uri="{BB962C8B-B14F-4D97-AF65-F5344CB8AC3E}">
        <p14:creationId xmlns:p14="http://schemas.microsoft.com/office/powerpoint/2010/main" val="10835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C56F-B672-D35B-90E0-40486916E4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3D90D5-AB33-BEDD-3AC0-375A42A25F2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6A4AC43-83E4-04CD-2B6B-F5AAE68C207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3D85D4-25D6-F3D1-AE3E-78429F861EC3}"/>
              </a:ext>
            </a:extLst>
          </p:cNvPr>
          <p:cNvSpPr>
            <a:spLocks noGrp="1"/>
          </p:cNvSpPr>
          <p:nvPr>
            <p:ph type="dt" sz="half" idx="10"/>
          </p:nvPr>
        </p:nvSpPr>
        <p:spPr/>
        <p:txBody>
          <a:bodyPr/>
          <a:lstStyle/>
          <a:p>
            <a:fld id="{4E755747-7049-A74F-8B3B-F09772954B48}" type="datetimeFigureOut">
              <a:rPr lang="en-US" smtClean="0"/>
              <a:t>4/4/2023</a:t>
            </a:fld>
            <a:endParaRPr lang="en-US"/>
          </a:p>
        </p:txBody>
      </p:sp>
      <p:sp>
        <p:nvSpPr>
          <p:cNvPr id="6" name="Footer Placeholder 5">
            <a:extLst>
              <a:ext uri="{FF2B5EF4-FFF2-40B4-BE49-F238E27FC236}">
                <a16:creationId xmlns:a16="http://schemas.microsoft.com/office/drawing/2014/main" id="{C67FAFB7-B9EF-A1AC-BBAF-5659B150CE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17258-1DE4-E723-50EF-ABFAA49F2821}"/>
              </a:ext>
            </a:extLst>
          </p:cNvPr>
          <p:cNvSpPr>
            <a:spLocks noGrp="1"/>
          </p:cNvSpPr>
          <p:nvPr>
            <p:ph type="sldNum" sz="quarter" idx="12"/>
          </p:nvPr>
        </p:nvSpPr>
        <p:spPr/>
        <p:txBody>
          <a:bodyPr/>
          <a:lstStyle/>
          <a:p>
            <a:fld id="{2F8BFA67-1935-F049-871B-77F3B96FBC20}" type="slidenum">
              <a:rPr lang="en-US" smtClean="0"/>
              <a:t>‹#›</a:t>
            </a:fld>
            <a:endParaRPr lang="en-US"/>
          </a:p>
        </p:txBody>
      </p:sp>
    </p:spTree>
    <p:extLst>
      <p:ext uri="{BB962C8B-B14F-4D97-AF65-F5344CB8AC3E}">
        <p14:creationId xmlns:p14="http://schemas.microsoft.com/office/powerpoint/2010/main" val="326128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F8C7-6671-4A64-A050-5E207F35402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D480D3-E5A4-D203-BDF9-C2E0C86D2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457E0B-418B-8AA2-773F-16C47571AA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0103A53-2C62-E1D7-CAF4-567A91518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2CDCF82-2017-235A-85DE-7EE14600433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0BC1BDB-0210-49F4-B03E-9AAC43487C30}"/>
              </a:ext>
            </a:extLst>
          </p:cNvPr>
          <p:cNvSpPr>
            <a:spLocks noGrp="1"/>
          </p:cNvSpPr>
          <p:nvPr>
            <p:ph type="dt" sz="half" idx="10"/>
          </p:nvPr>
        </p:nvSpPr>
        <p:spPr/>
        <p:txBody>
          <a:bodyPr/>
          <a:lstStyle/>
          <a:p>
            <a:fld id="{4E755747-7049-A74F-8B3B-F09772954B48}" type="datetimeFigureOut">
              <a:rPr lang="en-US" smtClean="0"/>
              <a:t>4/4/2023</a:t>
            </a:fld>
            <a:endParaRPr lang="en-US"/>
          </a:p>
        </p:txBody>
      </p:sp>
      <p:sp>
        <p:nvSpPr>
          <p:cNvPr id="8" name="Footer Placeholder 7">
            <a:extLst>
              <a:ext uri="{FF2B5EF4-FFF2-40B4-BE49-F238E27FC236}">
                <a16:creationId xmlns:a16="http://schemas.microsoft.com/office/drawing/2014/main" id="{EBDFB3E7-9F14-AAF0-2F3F-D744D29AC4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484004-F1F6-0D46-FAFB-382B427D43A3}"/>
              </a:ext>
            </a:extLst>
          </p:cNvPr>
          <p:cNvSpPr>
            <a:spLocks noGrp="1"/>
          </p:cNvSpPr>
          <p:nvPr>
            <p:ph type="sldNum" sz="quarter" idx="12"/>
          </p:nvPr>
        </p:nvSpPr>
        <p:spPr/>
        <p:txBody>
          <a:bodyPr/>
          <a:lstStyle/>
          <a:p>
            <a:fld id="{2F8BFA67-1935-F049-871B-77F3B96FBC20}" type="slidenum">
              <a:rPr lang="en-US" smtClean="0"/>
              <a:t>‹#›</a:t>
            </a:fld>
            <a:endParaRPr lang="en-US"/>
          </a:p>
        </p:txBody>
      </p:sp>
    </p:spTree>
    <p:extLst>
      <p:ext uri="{BB962C8B-B14F-4D97-AF65-F5344CB8AC3E}">
        <p14:creationId xmlns:p14="http://schemas.microsoft.com/office/powerpoint/2010/main" val="20815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42E5-F7F8-2A31-89D2-B747F571AA2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2D11D0B-2D59-F8C4-98B0-880B6B5DC007}"/>
              </a:ext>
            </a:extLst>
          </p:cNvPr>
          <p:cNvSpPr>
            <a:spLocks noGrp="1"/>
          </p:cNvSpPr>
          <p:nvPr>
            <p:ph type="dt" sz="half" idx="10"/>
          </p:nvPr>
        </p:nvSpPr>
        <p:spPr/>
        <p:txBody>
          <a:bodyPr/>
          <a:lstStyle/>
          <a:p>
            <a:fld id="{4E755747-7049-A74F-8B3B-F09772954B48}" type="datetimeFigureOut">
              <a:rPr lang="en-US" smtClean="0"/>
              <a:t>4/4/2023</a:t>
            </a:fld>
            <a:endParaRPr lang="en-US"/>
          </a:p>
        </p:txBody>
      </p:sp>
      <p:sp>
        <p:nvSpPr>
          <p:cNvPr id="4" name="Footer Placeholder 3">
            <a:extLst>
              <a:ext uri="{FF2B5EF4-FFF2-40B4-BE49-F238E27FC236}">
                <a16:creationId xmlns:a16="http://schemas.microsoft.com/office/drawing/2014/main" id="{50FAD640-4523-F9F2-2BE0-D71A695007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90ADE9-522D-3C10-3538-B593C7E3A5BE}"/>
              </a:ext>
            </a:extLst>
          </p:cNvPr>
          <p:cNvSpPr>
            <a:spLocks noGrp="1"/>
          </p:cNvSpPr>
          <p:nvPr>
            <p:ph type="sldNum" sz="quarter" idx="12"/>
          </p:nvPr>
        </p:nvSpPr>
        <p:spPr/>
        <p:txBody>
          <a:bodyPr/>
          <a:lstStyle/>
          <a:p>
            <a:fld id="{2F8BFA67-1935-F049-871B-77F3B96FBC20}" type="slidenum">
              <a:rPr lang="en-US" smtClean="0"/>
              <a:t>‹#›</a:t>
            </a:fld>
            <a:endParaRPr lang="en-US"/>
          </a:p>
        </p:txBody>
      </p:sp>
    </p:spTree>
    <p:extLst>
      <p:ext uri="{BB962C8B-B14F-4D97-AF65-F5344CB8AC3E}">
        <p14:creationId xmlns:p14="http://schemas.microsoft.com/office/powerpoint/2010/main" val="96564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15FCB7-7007-8EF5-E799-EC74C3DAA8C7}"/>
              </a:ext>
            </a:extLst>
          </p:cNvPr>
          <p:cNvSpPr>
            <a:spLocks noGrp="1"/>
          </p:cNvSpPr>
          <p:nvPr>
            <p:ph type="dt" sz="half" idx="10"/>
          </p:nvPr>
        </p:nvSpPr>
        <p:spPr/>
        <p:txBody>
          <a:bodyPr/>
          <a:lstStyle/>
          <a:p>
            <a:fld id="{4E755747-7049-A74F-8B3B-F09772954B48}" type="datetimeFigureOut">
              <a:rPr lang="en-US" smtClean="0"/>
              <a:t>4/4/2023</a:t>
            </a:fld>
            <a:endParaRPr lang="en-US"/>
          </a:p>
        </p:txBody>
      </p:sp>
      <p:sp>
        <p:nvSpPr>
          <p:cNvPr id="3" name="Footer Placeholder 2">
            <a:extLst>
              <a:ext uri="{FF2B5EF4-FFF2-40B4-BE49-F238E27FC236}">
                <a16:creationId xmlns:a16="http://schemas.microsoft.com/office/drawing/2014/main" id="{268E174A-42D1-8B0C-279C-B193B4557E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AF1A77-D7B9-9A9E-5393-3CE579F8412A}"/>
              </a:ext>
            </a:extLst>
          </p:cNvPr>
          <p:cNvSpPr>
            <a:spLocks noGrp="1"/>
          </p:cNvSpPr>
          <p:nvPr>
            <p:ph type="sldNum" sz="quarter" idx="12"/>
          </p:nvPr>
        </p:nvSpPr>
        <p:spPr/>
        <p:txBody>
          <a:bodyPr/>
          <a:lstStyle/>
          <a:p>
            <a:fld id="{2F8BFA67-1935-F049-871B-77F3B96FBC20}" type="slidenum">
              <a:rPr lang="en-US" smtClean="0"/>
              <a:t>‹#›</a:t>
            </a:fld>
            <a:endParaRPr lang="en-US"/>
          </a:p>
        </p:txBody>
      </p:sp>
    </p:spTree>
    <p:extLst>
      <p:ext uri="{BB962C8B-B14F-4D97-AF65-F5344CB8AC3E}">
        <p14:creationId xmlns:p14="http://schemas.microsoft.com/office/powerpoint/2010/main" val="217704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52C26-D0EA-5CF5-ACA7-72FDBFCDEF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EF1CDF8-8FB8-DAA2-89B9-21714BC3F4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21434C2-FB62-C148-1CEA-1CC93217E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B667B9-0D18-A1F1-7F19-50BD9ED6AC3E}"/>
              </a:ext>
            </a:extLst>
          </p:cNvPr>
          <p:cNvSpPr>
            <a:spLocks noGrp="1"/>
          </p:cNvSpPr>
          <p:nvPr>
            <p:ph type="dt" sz="half" idx="10"/>
          </p:nvPr>
        </p:nvSpPr>
        <p:spPr/>
        <p:txBody>
          <a:bodyPr/>
          <a:lstStyle/>
          <a:p>
            <a:fld id="{4E755747-7049-A74F-8B3B-F09772954B48}" type="datetimeFigureOut">
              <a:rPr lang="en-US" smtClean="0"/>
              <a:t>4/4/2023</a:t>
            </a:fld>
            <a:endParaRPr lang="en-US"/>
          </a:p>
        </p:txBody>
      </p:sp>
      <p:sp>
        <p:nvSpPr>
          <p:cNvPr id="6" name="Footer Placeholder 5">
            <a:extLst>
              <a:ext uri="{FF2B5EF4-FFF2-40B4-BE49-F238E27FC236}">
                <a16:creationId xmlns:a16="http://schemas.microsoft.com/office/drawing/2014/main" id="{D83E594E-9FE1-02F4-7FFA-C257DFCD3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A036E6-C2D6-FC06-58DF-8DE9A5F11F9B}"/>
              </a:ext>
            </a:extLst>
          </p:cNvPr>
          <p:cNvSpPr>
            <a:spLocks noGrp="1"/>
          </p:cNvSpPr>
          <p:nvPr>
            <p:ph type="sldNum" sz="quarter" idx="12"/>
          </p:nvPr>
        </p:nvSpPr>
        <p:spPr/>
        <p:txBody>
          <a:bodyPr/>
          <a:lstStyle/>
          <a:p>
            <a:fld id="{2F8BFA67-1935-F049-871B-77F3B96FBC20}" type="slidenum">
              <a:rPr lang="en-US" smtClean="0"/>
              <a:t>‹#›</a:t>
            </a:fld>
            <a:endParaRPr lang="en-US"/>
          </a:p>
        </p:txBody>
      </p:sp>
    </p:spTree>
    <p:extLst>
      <p:ext uri="{BB962C8B-B14F-4D97-AF65-F5344CB8AC3E}">
        <p14:creationId xmlns:p14="http://schemas.microsoft.com/office/powerpoint/2010/main" val="61412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865-1F93-8A8D-8C22-A3E74BC1D4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494062-8AC0-8C8D-C698-A471483DDE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F40FF1-A338-110D-ACFD-DB70E3858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E9D4C8-375A-9BEE-71C8-DBFFF82246B2}"/>
              </a:ext>
            </a:extLst>
          </p:cNvPr>
          <p:cNvSpPr>
            <a:spLocks noGrp="1"/>
          </p:cNvSpPr>
          <p:nvPr>
            <p:ph type="dt" sz="half" idx="10"/>
          </p:nvPr>
        </p:nvSpPr>
        <p:spPr/>
        <p:txBody>
          <a:bodyPr/>
          <a:lstStyle/>
          <a:p>
            <a:fld id="{4E755747-7049-A74F-8B3B-F09772954B48}" type="datetimeFigureOut">
              <a:rPr lang="en-US" smtClean="0"/>
              <a:t>4/4/2023</a:t>
            </a:fld>
            <a:endParaRPr lang="en-US"/>
          </a:p>
        </p:txBody>
      </p:sp>
      <p:sp>
        <p:nvSpPr>
          <p:cNvPr id="6" name="Footer Placeholder 5">
            <a:extLst>
              <a:ext uri="{FF2B5EF4-FFF2-40B4-BE49-F238E27FC236}">
                <a16:creationId xmlns:a16="http://schemas.microsoft.com/office/drawing/2014/main" id="{44682CD5-C961-C222-1A13-D7B1091A6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1C37EB-BFB7-9AF8-293C-C44C5FCBB2C9}"/>
              </a:ext>
            </a:extLst>
          </p:cNvPr>
          <p:cNvSpPr>
            <a:spLocks noGrp="1"/>
          </p:cNvSpPr>
          <p:nvPr>
            <p:ph type="sldNum" sz="quarter" idx="12"/>
          </p:nvPr>
        </p:nvSpPr>
        <p:spPr/>
        <p:txBody>
          <a:bodyPr/>
          <a:lstStyle/>
          <a:p>
            <a:fld id="{2F8BFA67-1935-F049-871B-77F3B96FBC20}" type="slidenum">
              <a:rPr lang="en-US" smtClean="0"/>
              <a:t>‹#›</a:t>
            </a:fld>
            <a:endParaRPr lang="en-US"/>
          </a:p>
        </p:txBody>
      </p:sp>
    </p:spTree>
    <p:extLst>
      <p:ext uri="{BB962C8B-B14F-4D97-AF65-F5344CB8AC3E}">
        <p14:creationId xmlns:p14="http://schemas.microsoft.com/office/powerpoint/2010/main" val="351132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1555E-548A-3DDB-1BF4-29F871676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C18B79-E7D8-DCD1-D063-8470DB058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9EA002-DE68-BEA6-AC4E-3D193F8771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55747-7049-A74F-8B3B-F09772954B48}" type="datetimeFigureOut">
              <a:rPr lang="en-US" smtClean="0"/>
              <a:t>4/4/2023</a:t>
            </a:fld>
            <a:endParaRPr lang="en-US"/>
          </a:p>
        </p:txBody>
      </p:sp>
      <p:sp>
        <p:nvSpPr>
          <p:cNvPr id="5" name="Footer Placeholder 4">
            <a:extLst>
              <a:ext uri="{FF2B5EF4-FFF2-40B4-BE49-F238E27FC236}">
                <a16:creationId xmlns:a16="http://schemas.microsoft.com/office/drawing/2014/main" id="{18CF0C42-8FFB-8899-B2FB-7E796D333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CE2F1-4BA6-C13B-0A2C-5A410BA2E4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BFA67-1935-F049-871B-77F3B96FBC20}" type="slidenum">
              <a:rPr lang="en-US" smtClean="0"/>
              <a:t>‹#›</a:t>
            </a:fld>
            <a:endParaRPr lang="en-US"/>
          </a:p>
        </p:txBody>
      </p:sp>
    </p:spTree>
    <p:extLst>
      <p:ext uri="{BB962C8B-B14F-4D97-AF65-F5344CB8AC3E}">
        <p14:creationId xmlns:p14="http://schemas.microsoft.com/office/powerpoint/2010/main" val="58319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pps.who.int/iris/bitstream/handle/10665/44568/9789241501408-eng.pdf?sequence=1&amp;isAllowed=y" TargetMode="External"/><Relationship Id="rId13" Type="http://schemas.openxmlformats.org/officeDocument/2006/relationships/image" Target="../media/image6.png"/><Relationship Id="rId18" Type="http://schemas.openxmlformats.org/officeDocument/2006/relationships/image" Target="../media/image11.emf"/><Relationship Id="rId3" Type="http://schemas.openxmlformats.org/officeDocument/2006/relationships/image" Target="../media/image1.emf"/><Relationship Id="rId21" Type="http://schemas.openxmlformats.org/officeDocument/2006/relationships/image" Target="../media/image14.png"/><Relationship Id="rId7" Type="http://schemas.openxmlformats.org/officeDocument/2006/relationships/hyperlink" Target="https://www.thet.org/wp-content/uploads/2017/07/Making-it-Work.pdf" TargetMode="External"/><Relationship Id="rId12" Type="http://schemas.openxmlformats.org/officeDocument/2006/relationships/image" Target="../media/image5.emf"/><Relationship Id="rId17" Type="http://schemas.openxmlformats.org/officeDocument/2006/relationships/image" Target="../media/image10.emf"/><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https://www.thet.org/wp-content/uploads/2017/08/THET_Managing_the_medical_equipment_lifecycle_LOW-RES.pdf" TargetMode="External"/><Relationship Id="rId5" Type="http://schemas.openxmlformats.org/officeDocument/2006/relationships/image" Target="../media/image3.emf"/><Relationship Id="rId15" Type="http://schemas.openxmlformats.org/officeDocument/2006/relationships/image" Target="../media/image8.png"/><Relationship Id="rId10" Type="http://schemas.openxmlformats.org/officeDocument/2006/relationships/hyperlink" Target="https://www.scotland-malawipartnership.org/our-work/best-practice-shipping-goods-to-malawi" TargetMode="External"/><Relationship Id="rId19" Type="http://schemas.openxmlformats.org/officeDocument/2006/relationships/image" Target="../media/image12.png"/><Relationship Id="rId4" Type="http://schemas.openxmlformats.org/officeDocument/2006/relationships/image" Target="../media/image2.emf"/><Relationship Id="rId9" Type="http://schemas.openxmlformats.org/officeDocument/2006/relationships/hyperlink" Target="https://www.pqmd.org/wp-content/uploads/2021/07/PQMD-Guidelines-QualityMedicalProductDonations-2021.pdf"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100411-4DB0-5872-F7DF-59FB6252AC92}"/>
              </a:ext>
            </a:extLst>
          </p:cNvPr>
          <p:cNvSpPr/>
          <p:nvPr/>
        </p:nvSpPr>
        <p:spPr>
          <a:xfrm>
            <a:off x="0" y="2416"/>
            <a:ext cx="12192000" cy="6858000"/>
          </a:xfrm>
          <a:prstGeom prst="rect">
            <a:avLst/>
          </a:prstGeom>
          <a:solidFill>
            <a:srgbClr val="005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805E9F9-9C72-06D4-DE9A-46952611823F}"/>
              </a:ext>
            </a:extLst>
          </p:cNvPr>
          <p:cNvSpPr/>
          <p:nvPr/>
        </p:nvSpPr>
        <p:spPr>
          <a:xfrm>
            <a:off x="157656" y="168974"/>
            <a:ext cx="8949768" cy="1498197"/>
          </a:xfrm>
          <a:prstGeom prst="rect">
            <a:avLst/>
          </a:prstGeom>
          <a:solidFill>
            <a:srgbClr val="E0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2EC75D6-9C70-95E8-765B-16830784AF54}"/>
              </a:ext>
            </a:extLst>
          </p:cNvPr>
          <p:cNvSpPr txBox="1"/>
          <p:nvPr/>
        </p:nvSpPr>
        <p:spPr>
          <a:xfrm>
            <a:off x="136634" y="162473"/>
            <a:ext cx="11435256" cy="553998"/>
          </a:xfrm>
          <a:prstGeom prst="rect">
            <a:avLst/>
          </a:prstGeom>
          <a:noFill/>
        </p:spPr>
        <p:txBody>
          <a:bodyPr wrap="square" rtlCol="0">
            <a:spAutoFit/>
          </a:bodyPr>
          <a:lstStyle/>
          <a:p>
            <a:r>
              <a:rPr lang="en-GB" sz="3000" b="1" dirty="0">
                <a:solidFill>
                  <a:srgbClr val="005E99"/>
                </a:solidFill>
                <a:effectLst/>
                <a:latin typeface="Arial" panose="020B0604020202020204" pitchFamily="34" charset="0"/>
                <a:ea typeface="Calibri" panose="020F0502020204030204" pitchFamily="34" charset="0"/>
                <a:cs typeface="Arial" panose="020B0604020202020204" pitchFamily="34" charset="0"/>
              </a:rPr>
              <a:t>10 Steps to Safe Medical Equipment Donations</a:t>
            </a:r>
            <a:endParaRPr lang="en-US" sz="3000" b="1" dirty="0">
              <a:solidFill>
                <a:srgbClr val="005E99"/>
              </a:solidFill>
            </a:endParaRPr>
          </a:p>
        </p:txBody>
      </p:sp>
      <p:sp>
        <p:nvSpPr>
          <p:cNvPr id="6" name="TextBox 5">
            <a:extLst>
              <a:ext uri="{FF2B5EF4-FFF2-40B4-BE49-F238E27FC236}">
                <a16:creationId xmlns:a16="http://schemas.microsoft.com/office/drawing/2014/main" id="{0B7B3DDA-DF30-21C6-F165-3B9F09ECFB5B}"/>
              </a:ext>
            </a:extLst>
          </p:cNvPr>
          <p:cNvSpPr txBox="1"/>
          <p:nvPr/>
        </p:nvSpPr>
        <p:spPr>
          <a:xfrm>
            <a:off x="199696" y="651906"/>
            <a:ext cx="8907728" cy="923330"/>
          </a:xfrm>
          <a:prstGeom prst="rect">
            <a:avLst/>
          </a:prstGeom>
          <a:noFill/>
        </p:spPr>
        <p:txBody>
          <a:bodyPr wrap="square" rtlCol="0">
            <a:spAutoFit/>
          </a:bodyPr>
          <a:lstStyle/>
          <a:p>
            <a:r>
              <a:rPr lang="en-GB" dirty="0">
                <a:solidFill>
                  <a:srgbClr val="005E99"/>
                </a:solidFill>
                <a:effectLst/>
                <a:latin typeface="Arial" panose="020B0604020202020204" pitchFamily="34" charset="0"/>
                <a:ea typeface="Calibri" panose="020F0502020204030204" pitchFamily="34" charset="0"/>
                <a:cs typeface="Arial" panose="020B0604020202020204" pitchFamily="34" charset="0"/>
              </a:rPr>
              <a:t>The steps along the journey to making a donation of medical equipment are below.  </a:t>
            </a:r>
            <a:br>
              <a:rPr lang="en-GB" dirty="0">
                <a:solidFill>
                  <a:srgbClr val="005E99"/>
                </a:solidFill>
                <a:effectLst/>
                <a:latin typeface="Arial" panose="020B0604020202020204" pitchFamily="34" charset="0"/>
                <a:ea typeface="Calibri" panose="020F0502020204030204" pitchFamily="34" charset="0"/>
                <a:cs typeface="Arial" panose="020B0604020202020204" pitchFamily="34" charset="0"/>
              </a:rPr>
            </a:br>
            <a:r>
              <a:rPr lang="en-GB" dirty="0">
                <a:solidFill>
                  <a:srgbClr val="005E99"/>
                </a:solidFill>
                <a:effectLst/>
                <a:latin typeface="Arial" panose="020B0604020202020204" pitchFamily="34" charset="0"/>
                <a:ea typeface="Calibri" panose="020F0502020204030204" pitchFamily="34" charset="0"/>
                <a:cs typeface="Arial" panose="020B0604020202020204" pitchFamily="34" charset="0"/>
              </a:rPr>
              <a:t>Each step can include more than one action and the steps do not have to be followed </a:t>
            </a:r>
            <a:br>
              <a:rPr lang="en-GB" dirty="0">
                <a:solidFill>
                  <a:srgbClr val="005E99"/>
                </a:solidFill>
                <a:effectLst/>
                <a:latin typeface="Arial" panose="020B0604020202020204" pitchFamily="34" charset="0"/>
                <a:ea typeface="Calibri" panose="020F0502020204030204" pitchFamily="34" charset="0"/>
                <a:cs typeface="Arial" panose="020B0604020202020204" pitchFamily="34" charset="0"/>
              </a:rPr>
            </a:br>
            <a:r>
              <a:rPr lang="en-GB" dirty="0">
                <a:solidFill>
                  <a:srgbClr val="005E99"/>
                </a:solidFill>
                <a:effectLst/>
                <a:latin typeface="Arial" panose="020B0604020202020204" pitchFamily="34" charset="0"/>
                <a:ea typeface="Calibri" panose="020F0502020204030204" pitchFamily="34" charset="0"/>
                <a:cs typeface="Arial" panose="020B0604020202020204" pitchFamily="34" charset="0"/>
              </a:rPr>
              <a:t>in order.  Review all 10 steps when you receive a request. </a:t>
            </a:r>
          </a:p>
        </p:txBody>
      </p:sp>
      <p:sp>
        <p:nvSpPr>
          <p:cNvPr id="8" name="Rectangle 7">
            <a:extLst>
              <a:ext uri="{FF2B5EF4-FFF2-40B4-BE49-F238E27FC236}">
                <a16:creationId xmlns:a16="http://schemas.microsoft.com/office/drawing/2014/main" id="{A74139BD-CCAD-5079-4EA5-3AA281C491D6}"/>
              </a:ext>
            </a:extLst>
          </p:cNvPr>
          <p:cNvSpPr/>
          <p:nvPr/>
        </p:nvSpPr>
        <p:spPr>
          <a:xfrm>
            <a:off x="157655" y="1818561"/>
            <a:ext cx="5276191" cy="1171015"/>
          </a:xfrm>
          <a:prstGeom prst="rect">
            <a:avLst/>
          </a:prstGeom>
          <a:solidFill>
            <a:srgbClr val="E0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8FECA0B-069A-30E6-60BE-DAB17FBAB5C9}"/>
              </a:ext>
            </a:extLst>
          </p:cNvPr>
          <p:cNvPicPr>
            <a:picLocks noChangeAspect="1"/>
          </p:cNvPicPr>
          <p:nvPr/>
        </p:nvPicPr>
        <p:blipFill>
          <a:blip r:embed="rId3"/>
          <a:stretch>
            <a:fillRect/>
          </a:stretch>
        </p:blipFill>
        <p:spPr>
          <a:xfrm>
            <a:off x="231224" y="1897164"/>
            <a:ext cx="581568" cy="691101"/>
          </a:xfrm>
          <a:prstGeom prst="rect">
            <a:avLst/>
          </a:prstGeom>
        </p:spPr>
      </p:pic>
      <p:sp>
        <p:nvSpPr>
          <p:cNvPr id="15" name="Rectangle 14">
            <a:extLst>
              <a:ext uri="{FF2B5EF4-FFF2-40B4-BE49-F238E27FC236}">
                <a16:creationId xmlns:a16="http://schemas.microsoft.com/office/drawing/2014/main" id="{CF884A14-F462-894F-85E5-8A69037611E3}"/>
              </a:ext>
            </a:extLst>
          </p:cNvPr>
          <p:cNvSpPr/>
          <p:nvPr/>
        </p:nvSpPr>
        <p:spPr>
          <a:xfrm>
            <a:off x="157655" y="3123839"/>
            <a:ext cx="5276191" cy="977572"/>
          </a:xfrm>
          <a:prstGeom prst="rect">
            <a:avLst/>
          </a:prstGeom>
          <a:solidFill>
            <a:srgbClr val="E0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1AE4BFB-258F-6854-DEBF-E5EB60F04CA4}"/>
              </a:ext>
            </a:extLst>
          </p:cNvPr>
          <p:cNvSpPr/>
          <p:nvPr/>
        </p:nvSpPr>
        <p:spPr>
          <a:xfrm>
            <a:off x="5563131" y="1824188"/>
            <a:ext cx="6492235" cy="1055104"/>
          </a:xfrm>
          <a:prstGeom prst="rect">
            <a:avLst/>
          </a:prstGeom>
          <a:solidFill>
            <a:srgbClr val="E0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1339168-2649-E266-B403-E3C77394BDF3}"/>
              </a:ext>
            </a:extLst>
          </p:cNvPr>
          <p:cNvSpPr/>
          <p:nvPr/>
        </p:nvSpPr>
        <p:spPr>
          <a:xfrm>
            <a:off x="5559220" y="3008016"/>
            <a:ext cx="6475125" cy="882072"/>
          </a:xfrm>
          <a:prstGeom prst="rect">
            <a:avLst/>
          </a:prstGeom>
          <a:solidFill>
            <a:srgbClr val="E0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1664E283-D35B-1663-A13C-1810CCB5DF8D}"/>
              </a:ext>
            </a:extLst>
          </p:cNvPr>
          <p:cNvPicPr>
            <a:picLocks noChangeAspect="1"/>
          </p:cNvPicPr>
          <p:nvPr/>
        </p:nvPicPr>
        <p:blipFill>
          <a:blip r:embed="rId4"/>
          <a:stretch>
            <a:fillRect/>
          </a:stretch>
        </p:blipFill>
        <p:spPr>
          <a:xfrm>
            <a:off x="5717775" y="3077402"/>
            <a:ext cx="480574" cy="527355"/>
          </a:xfrm>
          <a:prstGeom prst="rect">
            <a:avLst/>
          </a:prstGeom>
        </p:spPr>
      </p:pic>
      <p:sp>
        <p:nvSpPr>
          <p:cNvPr id="27" name="TextBox 26">
            <a:extLst>
              <a:ext uri="{FF2B5EF4-FFF2-40B4-BE49-F238E27FC236}">
                <a16:creationId xmlns:a16="http://schemas.microsoft.com/office/drawing/2014/main" id="{59210A0F-EA7A-546E-6637-EAF931AE40C8}"/>
              </a:ext>
            </a:extLst>
          </p:cNvPr>
          <p:cNvSpPr txBox="1"/>
          <p:nvPr/>
        </p:nvSpPr>
        <p:spPr>
          <a:xfrm>
            <a:off x="6269638" y="2992750"/>
            <a:ext cx="5600780" cy="810478"/>
          </a:xfrm>
          <a:prstGeom prst="rect">
            <a:avLst/>
          </a:prstGeom>
          <a:noFill/>
        </p:spPr>
        <p:txBody>
          <a:bodyPr wrap="square">
            <a:spAutoFit/>
          </a:bodyPr>
          <a:lstStyle/>
          <a:p>
            <a:pPr>
              <a:lnSpc>
                <a:spcPts val="1400"/>
              </a:lnSpc>
            </a:pPr>
            <a:r>
              <a:rPr lang="en-GB" sz="1200" b="1" dirty="0">
                <a:solidFill>
                  <a:srgbClr val="005E99"/>
                </a:solidFill>
                <a:effectLst/>
                <a:latin typeface="Arial" panose="020B0604020202020204" pitchFamily="34" charset="0"/>
                <a:ea typeface="Calibri" panose="020F0502020204030204" pitchFamily="34" charset="0"/>
                <a:cs typeface="Arial" panose="020B0604020202020204" pitchFamily="34" charset="0"/>
              </a:rPr>
              <a:t>Plan for logistics of transportation</a:t>
            </a:r>
            <a:r>
              <a:rPr lang="en-GB" sz="1200" dirty="0">
                <a:effectLst/>
                <a:latin typeface="Arial" panose="020B0604020202020204" pitchFamily="34" charset="0"/>
                <a:ea typeface="Calibri" panose="020F0502020204030204" pitchFamily="34" charset="0"/>
                <a:cs typeface="Arial" panose="020B0604020202020204" pitchFamily="34" charset="0"/>
              </a:rPr>
              <a:t>, ensuring you have all the documents needed for customs clearance.  If this has not been possible then you cannot </a:t>
            </a:r>
            <a:br>
              <a:rPr lang="en-GB" sz="1200" dirty="0">
                <a:effectLst/>
                <a:latin typeface="Arial" panose="020B0604020202020204" pitchFamily="34" charset="0"/>
                <a:ea typeface="Calibri" panose="020F0502020204030204" pitchFamily="34" charset="0"/>
                <a:cs typeface="Arial" panose="020B0604020202020204" pitchFamily="34" charset="0"/>
              </a:rPr>
            </a:br>
            <a:r>
              <a:rPr lang="en-GB" sz="1200" dirty="0">
                <a:effectLst/>
                <a:latin typeface="Arial" panose="020B0604020202020204" pitchFamily="34" charset="0"/>
                <a:ea typeface="Calibri" panose="020F0502020204030204" pitchFamily="34" charset="0"/>
                <a:cs typeface="Arial" panose="020B0604020202020204" pitchFamily="34" charset="0"/>
              </a:rPr>
              <a:t>be certain that the donation will arrive safely. You should stop until this is fully resolved.</a:t>
            </a:r>
            <a:r>
              <a:rPr lang="en-GB" sz="1200" dirty="0">
                <a:effectLst/>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AA957D24-3131-CC66-83F7-15E08CF7D41E}"/>
              </a:ext>
            </a:extLst>
          </p:cNvPr>
          <p:cNvPicPr>
            <a:picLocks noChangeAspect="1"/>
          </p:cNvPicPr>
          <p:nvPr/>
        </p:nvPicPr>
        <p:blipFill>
          <a:blip r:embed="rId5"/>
          <a:stretch>
            <a:fillRect/>
          </a:stretch>
        </p:blipFill>
        <p:spPr>
          <a:xfrm>
            <a:off x="9344652" y="688053"/>
            <a:ext cx="2706822" cy="405369"/>
          </a:xfrm>
          <a:prstGeom prst="rect">
            <a:avLst/>
          </a:prstGeom>
        </p:spPr>
      </p:pic>
      <p:sp>
        <p:nvSpPr>
          <p:cNvPr id="44" name="TextBox 43">
            <a:extLst>
              <a:ext uri="{FF2B5EF4-FFF2-40B4-BE49-F238E27FC236}">
                <a16:creationId xmlns:a16="http://schemas.microsoft.com/office/drawing/2014/main" id="{70731E72-B5F5-0BB7-B79F-1EAC61927CE3}"/>
              </a:ext>
            </a:extLst>
          </p:cNvPr>
          <p:cNvSpPr txBox="1"/>
          <p:nvPr/>
        </p:nvSpPr>
        <p:spPr>
          <a:xfrm>
            <a:off x="147138" y="2607307"/>
            <a:ext cx="357352" cy="276999"/>
          </a:xfrm>
          <a:prstGeom prst="rect">
            <a:avLst/>
          </a:prstGeom>
          <a:noFill/>
        </p:spPr>
        <p:txBody>
          <a:bodyPr wrap="square" rtlCol="0">
            <a:spAutoFit/>
          </a:bodyPr>
          <a:lstStyle/>
          <a:p>
            <a:r>
              <a:rPr lang="en-US" sz="1200" b="1" dirty="0">
                <a:solidFill>
                  <a:srgbClr val="005E99"/>
                </a:solidFill>
                <a:latin typeface="Arial" panose="020B0604020202020204" pitchFamily="34" charset="0"/>
                <a:cs typeface="Arial" panose="020B0604020202020204" pitchFamily="34" charset="0"/>
              </a:rPr>
              <a:t>1.</a:t>
            </a:r>
          </a:p>
        </p:txBody>
      </p:sp>
      <p:sp>
        <p:nvSpPr>
          <p:cNvPr id="45" name="TextBox 44">
            <a:extLst>
              <a:ext uri="{FF2B5EF4-FFF2-40B4-BE49-F238E27FC236}">
                <a16:creationId xmlns:a16="http://schemas.microsoft.com/office/drawing/2014/main" id="{A871A668-7155-8F24-C256-61BDBA6F3F03}"/>
              </a:ext>
            </a:extLst>
          </p:cNvPr>
          <p:cNvSpPr txBox="1"/>
          <p:nvPr/>
        </p:nvSpPr>
        <p:spPr>
          <a:xfrm>
            <a:off x="157655" y="3807514"/>
            <a:ext cx="357352" cy="276999"/>
          </a:xfrm>
          <a:prstGeom prst="rect">
            <a:avLst/>
          </a:prstGeom>
          <a:noFill/>
        </p:spPr>
        <p:txBody>
          <a:bodyPr wrap="square" rtlCol="0">
            <a:spAutoFit/>
          </a:bodyPr>
          <a:lstStyle/>
          <a:p>
            <a:r>
              <a:rPr lang="en-US" sz="1200" b="1" dirty="0">
                <a:solidFill>
                  <a:srgbClr val="005E99"/>
                </a:solidFill>
                <a:latin typeface="Arial" panose="020B0604020202020204" pitchFamily="34" charset="0"/>
                <a:cs typeface="Arial" panose="020B0604020202020204" pitchFamily="34" charset="0"/>
              </a:rPr>
              <a:t>2.</a:t>
            </a:r>
          </a:p>
        </p:txBody>
      </p:sp>
      <p:sp>
        <p:nvSpPr>
          <p:cNvPr id="47" name="TextBox 46">
            <a:extLst>
              <a:ext uri="{FF2B5EF4-FFF2-40B4-BE49-F238E27FC236}">
                <a16:creationId xmlns:a16="http://schemas.microsoft.com/office/drawing/2014/main" id="{90FB41E9-6D5A-A8DC-13B7-8FF08BD5B22C}"/>
              </a:ext>
            </a:extLst>
          </p:cNvPr>
          <p:cNvSpPr txBox="1"/>
          <p:nvPr/>
        </p:nvSpPr>
        <p:spPr>
          <a:xfrm>
            <a:off x="5566585" y="2554116"/>
            <a:ext cx="357352" cy="276999"/>
          </a:xfrm>
          <a:prstGeom prst="rect">
            <a:avLst/>
          </a:prstGeom>
          <a:noFill/>
        </p:spPr>
        <p:txBody>
          <a:bodyPr wrap="square" rtlCol="0">
            <a:spAutoFit/>
          </a:bodyPr>
          <a:lstStyle/>
          <a:p>
            <a:r>
              <a:rPr lang="en-US" sz="1200" b="1" dirty="0">
                <a:solidFill>
                  <a:srgbClr val="005E99"/>
                </a:solidFill>
                <a:latin typeface="Arial" panose="020B0604020202020204" pitchFamily="34" charset="0"/>
                <a:cs typeface="Arial" panose="020B0604020202020204" pitchFamily="34" charset="0"/>
              </a:rPr>
              <a:t>5.</a:t>
            </a:r>
          </a:p>
        </p:txBody>
      </p:sp>
      <p:sp>
        <p:nvSpPr>
          <p:cNvPr id="53" name="TextBox 52">
            <a:extLst>
              <a:ext uri="{FF2B5EF4-FFF2-40B4-BE49-F238E27FC236}">
                <a16:creationId xmlns:a16="http://schemas.microsoft.com/office/drawing/2014/main" id="{B06875C0-BF22-21D9-A25D-5BD572E52859}"/>
              </a:ext>
            </a:extLst>
          </p:cNvPr>
          <p:cNvSpPr txBox="1"/>
          <p:nvPr/>
        </p:nvSpPr>
        <p:spPr>
          <a:xfrm>
            <a:off x="5613780" y="3613089"/>
            <a:ext cx="357352" cy="276999"/>
          </a:xfrm>
          <a:prstGeom prst="rect">
            <a:avLst/>
          </a:prstGeom>
          <a:noFill/>
        </p:spPr>
        <p:txBody>
          <a:bodyPr wrap="square" rtlCol="0">
            <a:spAutoFit/>
          </a:bodyPr>
          <a:lstStyle/>
          <a:p>
            <a:r>
              <a:rPr lang="en-US" sz="1200" b="1" dirty="0">
                <a:solidFill>
                  <a:srgbClr val="005E99"/>
                </a:solidFill>
                <a:latin typeface="Arial" panose="020B0604020202020204" pitchFamily="34" charset="0"/>
                <a:cs typeface="Arial" panose="020B0604020202020204" pitchFamily="34" charset="0"/>
              </a:rPr>
              <a:t>6.</a:t>
            </a:r>
          </a:p>
        </p:txBody>
      </p:sp>
      <p:pic>
        <p:nvPicPr>
          <p:cNvPr id="59" name="Picture 58">
            <a:extLst>
              <a:ext uri="{FF2B5EF4-FFF2-40B4-BE49-F238E27FC236}">
                <a16:creationId xmlns:a16="http://schemas.microsoft.com/office/drawing/2014/main" id="{0A300965-BF0B-DAC2-08B3-A7CC786DEE27}"/>
              </a:ext>
            </a:extLst>
          </p:cNvPr>
          <p:cNvPicPr>
            <a:picLocks noChangeAspect="1"/>
          </p:cNvPicPr>
          <p:nvPr/>
        </p:nvPicPr>
        <p:blipFill>
          <a:blip r:embed="rId6"/>
          <a:stretch>
            <a:fillRect/>
          </a:stretch>
        </p:blipFill>
        <p:spPr>
          <a:xfrm>
            <a:off x="5672492" y="1928824"/>
            <a:ext cx="477555" cy="599285"/>
          </a:xfrm>
          <a:prstGeom prst="rect">
            <a:avLst/>
          </a:prstGeom>
        </p:spPr>
      </p:pic>
      <p:sp>
        <p:nvSpPr>
          <p:cNvPr id="60" name="TextBox 59">
            <a:extLst>
              <a:ext uri="{FF2B5EF4-FFF2-40B4-BE49-F238E27FC236}">
                <a16:creationId xmlns:a16="http://schemas.microsoft.com/office/drawing/2014/main" id="{10940AE0-2651-FF06-A9A1-B8E40D5DEA3F}"/>
              </a:ext>
            </a:extLst>
          </p:cNvPr>
          <p:cNvSpPr txBox="1"/>
          <p:nvPr/>
        </p:nvSpPr>
        <p:spPr>
          <a:xfrm>
            <a:off x="6253749" y="1880844"/>
            <a:ext cx="5609067" cy="1097736"/>
          </a:xfrm>
          <a:prstGeom prst="rect">
            <a:avLst/>
          </a:prstGeom>
          <a:noFill/>
        </p:spPr>
        <p:txBody>
          <a:bodyPr wrap="square" rtlCol="0">
            <a:spAutoFit/>
          </a:bodyPr>
          <a:lstStyle/>
          <a:p>
            <a:pPr lvl="0">
              <a:lnSpc>
                <a:spcPts val="1400"/>
              </a:lnSpc>
              <a:spcAft>
                <a:spcPts val="800"/>
              </a:spcAft>
            </a:pPr>
            <a:r>
              <a:rPr lang="en-US" sz="1200" b="1" dirty="0">
                <a:solidFill>
                  <a:srgbClr val="005E99"/>
                </a:solidFill>
                <a:effectLst/>
                <a:latin typeface="Arial" panose="020B0604020202020204" pitchFamily="34" charset="0"/>
                <a:ea typeface="Calibri" panose="020F0502020204030204" pitchFamily="34" charset="0"/>
                <a:cs typeface="Arial" panose="020B0604020202020204" pitchFamily="34" charset="0"/>
              </a:rPr>
              <a:t>Are the necessary plans in </a:t>
            </a:r>
            <a:r>
              <a:rPr lang="en-US" sz="1200" b="1">
                <a:solidFill>
                  <a:srgbClr val="005E99"/>
                </a:solidFill>
                <a:effectLst/>
                <a:latin typeface="Arial" panose="020B0604020202020204" pitchFamily="34" charset="0"/>
                <a:ea typeface="Calibri" panose="020F0502020204030204" pitchFamily="34" charset="0"/>
                <a:cs typeface="Arial" panose="020B0604020202020204" pitchFamily="34" charset="0"/>
              </a:rPr>
              <a:t>place </a:t>
            </a:r>
            <a:r>
              <a:rPr lang="en-US" sz="1200">
                <a:effectLst/>
                <a:latin typeface="Arial" panose="020B0604020202020204" pitchFamily="34" charset="0"/>
                <a:ea typeface="Calibri" panose="020F0502020204030204" pitchFamily="34" charset="0"/>
                <a:cs typeface="Arial" panose="020B0604020202020204" pitchFamily="34" charset="0"/>
              </a:rPr>
              <a:t>for installation</a:t>
            </a:r>
            <a:r>
              <a:rPr lang="en-US" sz="1200" dirty="0">
                <a:effectLst/>
                <a:latin typeface="Arial" panose="020B0604020202020204" pitchFamily="34" charset="0"/>
                <a:ea typeface="Calibri" panose="020F0502020204030204" pitchFamily="34" charset="0"/>
                <a:cs typeface="Arial" panose="020B0604020202020204" pitchFamily="34" charset="0"/>
              </a:rPr>
              <a:t>, maintenance, accessories &amp; spare parts and decommissioning? If this has not been possible then you cannot be certain the equipment will be safe for use once it arrives. Until this is resolved you should stop the process of making a donation.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spcAft>
                <a:spcPts val="2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A009D93-00FD-22D0-7CF2-53E06EC174AA}"/>
              </a:ext>
            </a:extLst>
          </p:cNvPr>
          <p:cNvSpPr txBox="1"/>
          <p:nvPr/>
        </p:nvSpPr>
        <p:spPr>
          <a:xfrm>
            <a:off x="912693" y="1826610"/>
            <a:ext cx="4515260" cy="1384995"/>
          </a:xfrm>
          <a:prstGeom prst="rect">
            <a:avLst/>
          </a:prstGeom>
          <a:noFill/>
        </p:spPr>
        <p:txBody>
          <a:bodyPr wrap="square" rtlCol="0">
            <a:spAutoFit/>
          </a:bodyPr>
          <a:lstStyle/>
          <a:p>
            <a:pPr lvl="0">
              <a:lnSpc>
                <a:spcPts val="1400"/>
              </a:lnSpc>
            </a:pPr>
            <a:r>
              <a:rPr lang="en-US" sz="1200" b="1" dirty="0">
                <a:solidFill>
                  <a:srgbClr val="005E99"/>
                </a:solidFill>
                <a:effectLst/>
                <a:latin typeface="Arial" panose="020B0604020202020204" pitchFamily="34" charset="0"/>
                <a:ea typeface="Calibri" panose="020F0502020204030204" pitchFamily="34" charset="0"/>
                <a:cs typeface="Arial" panose="020B0604020202020204" pitchFamily="34" charset="0"/>
              </a:rPr>
              <a:t>Your partner has identified a need and made a donation request to you.</a:t>
            </a:r>
            <a:r>
              <a:rPr lang="en-GB" sz="1200" b="1" dirty="0">
                <a:solidFill>
                  <a:srgbClr val="005E99"/>
                </a:solidFill>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Communicate with the hospital/person making the request to fully understand what they want. Undertake the relevant training and read the </a:t>
            </a:r>
            <a:r>
              <a:rPr lang="en-US" sz="1200">
                <a:effectLst/>
                <a:latin typeface="Arial" panose="020B0604020202020204" pitchFamily="34" charset="0"/>
                <a:ea typeface="Calibri" panose="020F0502020204030204" pitchFamily="34" charset="0"/>
                <a:cs typeface="Arial" panose="020B0604020202020204" pitchFamily="34" charset="0"/>
              </a:rPr>
              <a:t>available guidance (</a:t>
            </a: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THET Making it Work</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WHO Guidelines</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PQMD</a:t>
            </a:r>
            <a:r>
              <a:rPr lang="en-US" sz="1200" dirty="0">
                <a:effectLst/>
                <a:latin typeface="Arial" panose="020B0604020202020204" pitchFamily="34" charset="0"/>
                <a:ea typeface="Calibri" panose="020F0502020204030204" pitchFamily="34" charset="0"/>
                <a:cs typeface="Arial" panose="020B0604020202020204" pitchFamily="34" charset="0"/>
              </a:rPr>
              <a:t> and </a:t>
            </a: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0"/>
              </a:rPr>
              <a:t>Scotland Malawi donation</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0"/>
              </a:rPr>
              <a:t>guidance</a:t>
            </a:r>
            <a:r>
              <a:rPr lang="en-US" sz="1200" dirty="0">
                <a:effectLst/>
                <a:latin typeface="Arial" panose="020B0604020202020204" pitchFamily="34" charset="0"/>
                <a:ea typeface="Calibri" panose="020F0502020204030204" pitchFamily="34" charset="0"/>
                <a:cs typeface="Arial" panose="020B0604020202020204" pitchFamily="34" charset="0"/>
              </a:rPr>
              <a: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ts val="1400"/>
              </a:lnSpc>
            </a:pP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B7FBC78-694C-F808-391F-BC6B3132D84D}"/>
              </a:ext>
            </a:extLst>
          </p:cNvPr>
          <p:cNvSpPr txBox="1"/>
          <p:nvPr/>
        </p:nvSpPr>
        <p:spPr>
          <a:xfrm>
            <a:off x="899362" y="3173381"/>
            <a:ext cx="4659859" cy="868443"/>
          </a:xfrm>
          <a:prstGeom prst="rect">
            <a:avLst/>
          </a:prstGeom>
          <a:noFill/>
        </p:spPr>
        <p:txBody>
          <a:bodyPr wrap="square">
            <a:spAutoFit/>
          </a:bodyPr>
          <a:lstStyle/>
          <a:p>
            <a:pPr lvl="0">
              <a:lnSpc>
                <a:spcPct val="107000"/>
              </a:lnSpc>
              <a:spcAft>
                <a:spcPts val="800"/>
              </a:spcAft>
            </a:pPr>
            <a:r>
              <a:rPr lang="en-US" sz="1200" b="1" dirty="0">
                <a:solidFill>
                  <a:srgbClr val="005E99"/>
                </a:solidFill>
                <a:effectLst/>
                <a:latin typeface="Arial" panose="020B0604020202020204" pitchFamily="34" charset="0"/>
                <a:ea typeface="Calibri" panose="020F0502020204030204" pitchFamily="34" charset="0"/>
                <a:cs typeface="Arial" panose="020B0604020202020204" pitchFamily="34" charset="0"/>
              </a:rPr>
              <a:t>Liaise with your partner, read </a:t>
            </a: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1"/>
              </a:rPr>
              <a:t>‘Managing the Lifecycle of</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11"/>
              </a:rPr>
              <a:t>Medical Equipment’</a:t>
            </a:r>
            <a:r>
              <a:rPr lang="en-US" sz="1200" dirty="0">
                <a:effectLst/>
                <a:latin typeface="Arial" panose="020B0604020202020204" pitchFamily="34" charset="0"/>
                <a:ea typeface="Calibri" panose="020F0502020204030204" pitchFamily="34" charset="0"/>
                <a:cs typeface="Arial" panose="020B0604020202020204" pitchFamily="34" charset="0"/>
              </a:rPr>
              <a:t> and talk to the local technical expert in the hospital/setting to ensure they understand what has been agreed to be sent and that they are able to maintain it.</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4FFF73EA-E1E5-10BE-69FE-7403176E93D7}"/>
              </a:ext>
            </a:extLst>
          </p:cNvPr>
          <p:cNvPicPr>
            <a:picLocks noChangeAspect="1"/>
          </p:cNvPicPr>
          <p:nvPr/>
        </p:nvPicPr>
        <p:blipFill>
          <a:blip r:embed="rId12"/>
          <a:stretch>
            <a:fillRect/>
          </a:stretch>
        </p:blipFill>
        <p:spPr>
          <a:xfrm>
            <a:off x="237855" y="3223640"/>
            <a:ext cx="466128" cy="522819"/>
          </a:xfrm>
          <a:prstGeom prst="rect">
            <a:avLst/>
          </a:prstGeom>
        </p:spPr>
      </p:pic>
      <p:sp>
        <p:nvSpPr>
          <p:cNvPr id="32" name="Rectangle 31">
            <a:extLst>
              <a:ext uri="{FF2B5EF4-FFF2-40B4-BE49-F238E27FC236}">
                <a16:creationId xmlns:a16="http://schemas.microsoft.com/office/drawing/2014/main" id="{25ED7CD4-3634-C49F-A293-C875A69346D0}"/>
              </a:ext>
            </a:extLst>
          </p:cNvPr>
          <p:cNvSpPr/>
          <p:nvPr/>
        </p:nvSpPr>
        <p:spPr>
          <a:xfrm>
            <a:off x="157655" y="4250628"/>
            <a:ext cx="5276191" cy="1153587"/>
          </a:xfrm>
          <a:prstGeom prst="rect">
            <a:avLst/>
          </a:prstGeom>
          <a:solidFill>
            <a:srgbClr val="E0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143D78D-635B-1900-6EE5-44EF15C34A01}"/>
              </a:ext>
            </a:extLst>
          </p:cNvPr>
          <p:cNvSpPr txBox="1"/>
          <p:nvPr/>
        </p:nvSpPr>
        <p:spPr>
          <a:xfrm>
            <a:off x="1185890" y="4236114"/>
            <a:ext cx="4142863" cy="830997"/>
          </a:xfrm>
          <a:prstGeom prst="rect">
            <a:avLst/>
          </a:prstGeom>
          <a:noFill/>
        </p:spPr>
        <p:txBody>
          <a:bodyPr wrap="square" rtlCol="0">
            <a:spAutoFit/>
          </a:bodyPr>
          <a:lstStyle/>
          <a:p>
            <a:pPr>
              <a:lnSpc>
                <a:spcPts val="1400"/>
              </a:lnSpc>
            </a:pPr>
            <a:r>
              <a:rPr lang="en-GB" sz="1200" b="1" dirty="0">
                <a:solidFill>
                  <a:srgbClr val="005E99"/>
                </a:solidFill>
                <a:effectLst/>
                <a:latin typeface="Arial" panose="020B0604020202020204" pitchFamily="34" charset="0"/>
                <a:ea typeface="Calibri" panose="020F0502020204030204" pitchFamily="34" charset="0"/>
                <a:cs typeface="Arial" panose="020B0604020202020204" pitchFamily="34" charset="0"/>
              </a:rPr>
              <a:t>Stop and reflect</a:t>
            </a:r>
            <a:r>
              <a:rPr lang="en-GB" sz="1200" b="1" dirty="0">
                <a:solidFill>
                  <a:srgbClr val="005E99"/>
                </a:solidFill>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Are you able to fulfil the requirements for an effective, ethical, sustainable, and safe donation as set out in the best practice guidance referred to in previous steps? Are there any elements you are unable to fulfil?</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947B509-257C-E49C-88D5-8C7030332B8D}"/>
              </a:ext>
            </a:extLst>
          </p:cNvPr>
          <p:cNvSpPr txBox="1"/>
          <p:nvPr/>
        </p:nvSpPr>
        <p:spPr>
          <a:xfrm>
            <a:off x="664661" y="4932729"/>
            <a:ext cx="4708504" cy="451406"/>
          </a:xfrm>
          <a:prstGeom prst="rect">
            <a:avLst/>
          </a:prstGeom>
          <a:noFill/>
        </p:spPr>
        <p:txBody>
          <a:bodyPr wrap="square" rtlCol="0">
            <a:spAutoFit/>
          </a:bodyPr>
          <a:lstStyle/>
          <a:p>
            <a:pPr>
              <a:lnSpc>
                <a:spcPts val="1400"/>
              </a:lnSpc>
            </a:pPr>
            <a:r>
              <a:rPr lang="en-GB" sz="1200" dirty="0">
                <a:effectLst/>
                <a:latin typeface="Arial" panose="020B0604020202020204" pitchFamily="34" charset="0"/>
                <a:ea typeface="Calibri" panose="020F0502020204030204" pitchFamily="34" charset="0"/>
                <a:cs typeface="Arial" panose="020B0604020202020204" pitchFamily="34" charset="0"/>
              </a:rPr>
              <a:t>If there are then you should stop the donation process. Donating medical equipment in an unsafe way can do more harm than good.</a:t>
            </a:r>
          </a:p>
        </p:txBody>
      </p:sp>
      <p:sp>
        <p:nvSpPr>
          <p:cNvPr id="54" name="TextBox 53">
            <a:extLst>
              <a:ext uri="{FF2B5EF4-FFF2-40B4-BE49-F238E27FC236}">
                <a16:creationId xmlns:a16="http://schemas.microsoft.com/office/drawing/2014/main" id="{AD33F3B6-FCBF-02A2-A1D1-215A738C25E4}"/>
              </a:ext>
            </a:extLst>
          </p:cNvPr>
          <p:cNvSpPr txBox="1"/>
          <p:nvPr/>
        </p:nvSpPr>
        <p:spPr>
          <a:xfrm>
            <a:off x="147139" y="5102027"/>
            <a:ext cx="357352" cy="276999"/>
          </a:xfrm>
          <a:prstGeom prst="rect">
            <a:avLst/>
          </a:prstGeom>
          <a:noFill/>
        </p:spPr>
        <p:txBody>
          <a:bodyPr wrap="square" rtlCol="0">
            <a:spAutoFit/>
          </a:bodyPr>
          <a:lstStyle/>
          <a:p>
            <a:r>
              <a:rPr lang="en-US" sz="1200" b="1" dirty="0">
                <a:solidFill>
                  <a:srgbClr val="005E99"/>
                </a:solidFill>
                <a:latin typeface="Arial" panose="020B0604020202020204" pitchFamily="34" charset="0"/>
                <a:cs typeface="Arial" panose="020B0604020202020204" pitchFamily="34" charset="0"/>
              </a:rPr>
              <a:t>3.</a:t>
            </a:r>
          </a:p>
        </p:txBody>
      </p:sp>
      <p:pic>
        <p:nvPicPr>
          <p:cNvPr id="55" name="Picture 54" descr="Icon&#10;&#10;Description automatically generated">
            <a:extLst>
              <a:ext uri="{FF2B5EF4-FFF2-40B4-BE49-F238E27FC236}">
                <a16:creationId xmlns:a16="http://schemas.microsoft.com/office/drawing/2014/main" id="{1239DC03-25EB-BDCC-5B14-142AFC6272DC}"/>
              </a:ext>
            </a:extLst>
          </p:cNvPr>
          <p:cNvPicPr>
            <a:picLocks noChangeAspect="1"/>
          </p:cNvPicPr>
          <p:nvPr/>
        </p:nvPicPr>
        <p:blipFill>
          <a:blip r:embed="rId13"/>
          <a:stretch>
            <a:fillRect/>
          </a:stretch>
        </p:blipFill>
        <p:spPr>
          <a:xfrm>
            <a:off x="232044" y="4314617"/>
            <a:ext cx="926501" cy="513089"/>
          </a:xfrm>
          <a:prstGeom prst="rect">
            <a:avLst/>
          </a:prstGeom>
        </p:spPr>
      </p:pic>
      <p:sp>
        <p:nvSpPr>
          <p:cNvPr id="57" name="Rectangle 56">
            <a:extLst>
              <a:ext uri="{FF2B5EF4-FFF2-40B4-BE49-F238E27FC236}">
                <a16:creationId xmlns:a16="http://schemas.microsoft.com/office/drawing/2014/main" id="{D5AF03C5-64CB-C9A7-422E-A73F41574DFA}"/>
              </a:ext>
            </a:extLst>
          </p:cNvPr>
          <p:cNvSpPr/>
          <p:nvPr/>
        </p:nvSpPr>
        <p:spPr>
          <a:xfrm>
            <a:off x="168165" y="5553971"/>
            <a:ext cx="5265567" cy="809863"/>
          </a:xfrm>
          <a:prstGeom prst="rect">
            <a:avLst/>
          </a:prstGeom>
          <a:solidFill>
            <a:srgbClr val="E0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EE7AF31-877A-A00D-F022-74343196D5D6}"/>
              </a:ext>
            </a:extLst>
          </p:cNvPr>
          <p:cNvSpPr txBox="1"/>
          <p:nvPr/>
        </p:nvSpPr>
        <p:spPr>
          <a:xfrm>
            <a:off x="1185890" y="5594585"/>
            <a:ext cx="4340176" cy="646331"/>
          </a:xfrm>
          <a:prstGeom prst="rect">
            <a:avLst/>
          </a:prstGeom>
          <a:noFill/>
        </p:spPr>
        <p:txBody>
          <a:bodyPr wrap="square">
            <a:spAutoFit/>
          </a:bodyPr>
          <a:lstStyle/>
          <a:p>
            <a:r>
              <a:rPr lang="en-GB" sz="1200" b="1" dirty="0">
                <a:solidFill>
                  <a:srgbClr val="005E99"/>
                </a:solidFill>
                <a:effectLst/>
                <a:latin typeface="Arial" panose="020B0604020202020204" pitchFamily="34" charset="0"/>
                <a:cs typeface="Arial" panose="020B0604020202020204" pitchFamily="34" charset="0"/>
              </a:rPr>
              <a:t>Is your donation </a:t>
            </a:r>
            <a:r>
              <a:rPr lang="en-GB" sz="1200" b="1" dirty="0">
                <a:solidFill>
                  <a:srgbClr val="005E99"/>
                </a:solidFill>
                <a:effectLst/>
                <a:latin typeface="Arial" panose="020B0604020202020204" pitchFamily="34" charset="0"/>
                <a:ea typeface="Calibri" panose="020F0502020204030204" pitchFamily="34" charset="0"/>
                <a:cs typeface="Arial" panose="020B0604020202020204" pitchFamily="34" charset="0"/>
              </a:rPr>
              <a:t>new or second-hand equipment? </a:t>
            </a:r>
            <a:br>
              <a:rPr lang="en-GB" sz="1200" b="1" dirty="0">
                <a:solidFill>
                  <a:srgbClr val="005E99"/>
                </a:solidFill>
                <a:effectLst/>
                <a:latin typeface="Arial" panose="020B0604020202020204" pitchFamily="34" charset="0"/>
                <a:ea typeface="Calibri" panose="020F0502020204030204" pitchFamily="34" charset="0"/>
                <a:cs typeface="Arial" panose="020B0604020202020204" pitchFamily="34" charset="0"/>
              </a:rPr>
            </a:br>
            <a:r>
              <a:rPr lang="en-GB" sz="1200" dirty="0">
                <a:effectLst/>
                <a:latin typeface="Arial" panose="020B0604020202020204" pitchFamily="34" charset="0"/>
                <a:ea typeface="Calibri" panose="020F0502020204030204" pitchFamily="34" charset="0"/>
                <a:cs typeface="Arial" panose="020B0604020202020204" pitchFamily="34" charset="0"/>
              </a:rPr>
              <a:t>Do you have all the necessary manuals and an agreed plan </a:t>
            </a:r>
            <a:br>
              <a:rPr lang="en-GB" sz="1200" dirty="0">
                <a:effectLst/>
                <a:latin typeface="Arial" panose="020B0604020202020204" pitchFamily="34" charset="0"/>
                <a:ea typeface="Calibri" panose="020F0502020204030204" pitchFamily="34" charset="0"/>
                <a:cs typeface="Arial" panose="020B0604020202020204" pitchFamily="34" charset="0"/>
              </a:rPr>
            </a:br>
            <a:r>
              <a:rPr lang="en-GB" sz="1200" dirty="0">
                <a:effectLst/>
                <a:latin typeface="Arial" panose="020B0604020202020204" pitchFamily="34" charset="0"/>
                <a:ea typeface="Calibri" panose="020F0502020204030204" pitchFamily="34" charset="0"/>
                <a:cs typeface="Arial" panose="020B0604020202020204" pitchFamily="34" charset="0"/>
              </a:rPr>
              <a:t>for consumables and maintenance with the hospital?</a:t>
            </a:r>
            <a:r>
              <a:rPr lang="en-GB" sz="1200" dirty="0">
                <a:effectLst/>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pic>
        <p:nvPicPr>
          <p:cNvPr id="56" name="Picture 55" descr="A picture containing text, computer&#10;&#10;Description automatically generated">
            <a:extLst>
              <a:ext uri="{FF2B5EF4-FFF2-40B4-BE49-F238E27FC236}">
                <a16:creationId xmlns:a16="http://schemas.microsoft.com/office/drawing/2014/main" id="{13AB69DD-87E0-06D2-72BE-EB96055C4B3D}"/>
              </a:ext>
            </a:extLst>
          </p:cNvPr>
          <p:cNvPicPr>
            <a:picLocks noChangeAspect="1"/>
          </p:cNvPicPr>
          <p:nvPr/>
        </p:nvPicPr>
        <p:blipFill>
          <a:blip r:embed="rId14"/>
          <a:stretch>
            <a:fillRect/>
          </a:stretch>
        </p:blipFill>
        <p:spPr>
          <a:xfrm>
            <a:off x="181330" y="5562202"/>
            <a:ext cx="1004559" cy="556317"/>
          </a:xfrm>
          <a:prstGeom prst="rect">
            <a:avLst/>
          </a:prstGeom>
        </p:spPr>
      </p:pic>
      <p:sp>
        <p:nvSpPr>
          <p:cNvPr id="52" name="TextBox 51">
            <a:extLst>
              <a:ext uri="{FF2B5EF4-FFF2-40B4-BE49-F238E27FC236}">
                <a16:creationId xmlns:a16="http://schemas.microsoft.com/office/drawing/2014/main" id="{6E718AF4-6CC7-7328-2EE0-3E3117BECC4C}"/>
              </a:ext>
            </a:extLst>
          </p:cNvPr>
          <p:cNvSpPr txBox="1"/>
          <p:nvPr/>
        </p:nvSpPr>
        <p:spPr>
          <a:xfrm>
            <a:off x="157655" y="6067965"/>
            <a:ext cx="357352" cy="276999"/>
          </a:xfrm>
          <a:prstGeom prst="rect">
            <a:avLst/>
          </a:prstGeom>
          <a:noFill/>
        </p:spPr>
        <p:txBody>
          <a:bodyPr wrap="square" rtlCol="0">
            <a:spAutoFit/>
          </a:bodyPr>
          <a:lstStyle/>
          <a:p>
            <a:r>
              <a:rPr lang="en-US" sz="1200" b="1" dirty="0">
                <a:solidFill>
                  <a:srgbClr val="005E99"/>
                </a:solidFill>
                <a:latin typeface="Arial" panose="020B0604020202020204" pitchFamily="34" charset="0"/>
                <a:cs typeface="Arial" panose="020B0604020202020204" pitchFamily="34" charset="0"/>
              </a:rPr>
              <a:t>4.</a:t>
            </a:r>
          </a:p>
        </p:txBody>
      </p:sp>
      <p:sp>
        <p:nvSpPr>
          <p:cNvPr id="61" name="Rectangle 60">
            <a:extLst>
              <a:ext uri="{FF2B5EF4-FFF2-40B4-BE49-F238E27FC236}">
                <a16:creationId xmlns:a16="http://schemas.microsoft.com/office/drawing/2014/main" id="{17FFDEE8-B44A-3550-C72A-0B572ACAF730}"/>
              </a:ext>
            </a:extLst>
          </p:cNvPr>
          <p:cNvSpPr/>
          <p:nvPr/>
        </p:nvSpPr>
        <p:spPr>
          <a:xfrm>
            <a:off x="5556495" y="4026992"/>
            <a:ext cx="3286115" cy="995077"/>
          </a:xfrm>
          <a:prstGeom prst="rect">
            <a:avLst/>
          </a:prstGeom>
          <a:solidFill>
            <a:srgbClr val="E0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61">
            <a:extLst>
              <a:ext uri="{FF2B5EF4-FFF2-40B4-BE49-F238E27FC236}">
                <a16:creationId xmlns:a16="http://schemas.microsoft.com/office/drawing/2014/main" id="{1166779C-0BD6-363A-A3E7-3FE3F8EEF82C}"/>
              </a:ext>
            </a:extLst>
          </p:cNvPr>
          <p:cNvPicPr>
            <a:picLocks noChangeAspect="1"/>
          </p:cNvPicPr>
          <p:nvPr/>
        </p:nvPicPr>
        <p:blipFill>
          <a:blip r:embed="rId15"/>
          <a:stretch>
            <a:fillRect/>
          </a:stretch>
        </p:blipFill>
        <p:spPr>
          <a:xfrm>
            <a:off x="5632431" y="4092207"/>
            <a:ext cx="514290" cy="604165"/>
          </a:xfrm>
          <a:prstGeom prst="rect">
            <a:avLst/>
          </a:prstGeom>
        </p:spPr>
      </p:pic>
      <p:sp>
        <p:nvSpPr>
          <p:cNvPr id="63" name="TextBox 62">
            <a:extLst>
              <a:ext uri="{FF2B5EF4-FFF2-40B4-BE49-F238E27FC236}">
                <a16:creationId xmlns:a16="http://schemas.microsoft.com/office/drawing/2014/main" id="{922BF89B-5820-5926-2EC7-E39EA6127882}"/>
              </a:ext>
            </a:extLst>
          </p:cNvPr>
          <p:cNvSpPr txBox="1"/>
          <p:nvPr/>
        </p:nvSpPr>
        <p:spPr>
          <a:xfrm>
            <a:off x="6206581" y="4162930"/>
            <a:ext cx="2539771" cy="646331"/>
          </a:xfrm>
          <a:prstGeom prst="rect">
            <a:avLst/>
          </a:prstGeom>
          <a:noFill/>
        </p:spPr>
        <p:txBody>
          <a:bodyPr wrap="square" rtlCol="0">
            <a:spAutoFit/>
          </a:bodyPr>
          <a:lstStyle/>
          <a:p>
            <a:r>
              <a:rPr lang="en-GB" sz="1200" b="1" dirty="0">
                <a:solidFill>
                  <a:srgbClr val="005E99"/>
                </a:solidFill>
                <a:effectLst/>
                <a:latin typeface="Arial" panose="020B0604020202020204" pitchFamily="34" charset="0"/>
                <a:ea typeface="Calibri" panose="020F0502020204030204" pitchFamily="34" charset="0"/>
                <a:cs typeface="Arial" panose="020B0604020202020204" pitchFamily="34" charset="0"/>
              </a:rPr>
              <a:t>Discuss and agree an end-of-life plan </a:t>
            </a:r>
            <a:r>
              <a:rPr lang="en-GB" sz="1200" dirty="0">
                <a:effectLst/>
                <a:latin typeface="Arial" panose="020B0604020202020204" pitchFamily="34" charset="0"/>
                <a:ea typeface="Calibri" panose="020F0502020204030204" pitchFamily="34" charset="0"/>
                <a:cs typeface="Arial" panose="020B0604020202020204" pitchFamily="34" charset="0"/>
              </a:rPr>
              <a:t>for the donation so it will be safely disposed of. </a:t>
            </a:r>
          </a:p>
        </p:txBody>
      </p:sp>
      <p:sp>
        <p:nvSpPr>
          <p:cNvPr id="64" name="TextBox 63">
            <a:extLst>
              <a:ext uri="{FF2B5EF4-FFF2-40B4-BE49-F238E27FC236}">
                <a16:creationId xmlns:a16="http://schemas.microsoft.com/office/drawing/2014/main" id="{4A920E59-593D-030C-FF71-554061502F24}"/>
              </a:ext>
            </a:extLst>
          </p:cNvPr>
          <p:cNvSpPr txBox="1"/>
          <p:nvPr/>
        </p:nvSpPr>
        <p:spPr>
          <a:xfrm>
            <a:off x="5569239" y="4757168"/>
            <a:ext cx="357352" cy="276999"/>
          </a:xfrm>
          <a:prstGeom prst="rect">
            <a:avLst/>
          </a:prstGeom>
          <a:noFill/>
        </p:spPr>
        <p:txBody>
          <a:bodyPr wrap="square" rtlCol="0">
            <a:spAutoFit/>
          </a:bodyPr>
          <a:lstStyle/>
          <a:p>
            <a:r>
              <a:rPr lang="en-US" sz="1200" b="1" dirty="0">
                <a:solidFill>
                  <a:srgbClr val="005E99"/>
                </a:solidFill>
                <a:latin typeface="Arial" panose="020B0604020202020204" pitchFamily="34" charset="0"/>
                <a:cs typeface="Arial" panose="020B0604020202020204" pitchFamily="34" charset="0"/>
              </a:rPr>
              <a:t>7.</a:t>
            </a:r>
          </a:p>
        </p:txBody>
      </p:sp>
      <p:sp>
        <p:nvSpPr>
          <p:cNvPr id="65" name="Rectangle 64">
            <a:extLst>
              <a:ext uri="{FF2B5EF4-FFF2-40B4-BE49-F238E27FC236}">
                <a16:creationId xmlns:a16="http://schemas.microsoft.com/office/drawing/2014/main" id="{1125AE54-E698-C6D9-3E30-A8A8EC7A1F0F}"/>
              </a:ext>
            </a:extLst>
          </p:cNvPr>
          <p:cNvSpPr/>
          <p:nvPr/>
        </p:nvSpPr>
        <p:spPr>
          <a:xfrm>
            <a:off x="8986061" y="4029445"/>
            <a:ext cx="3041959" cy="992872"/>
          </a:xfrm>
          <a:prstGeom prst="rect">
            <a:avLst/>
          </a:prstGeom>
          <a:solidFill>
            <a:srgbClr val="E0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4CD46FFA-4CC1-FD96-6147-0398F20F2FBE}"/>
              </a:ext>
            </a:extLst>
          </p:cNvPr>
          <p:cNvSpPr txBox="1"/>
          <p:nvPr/>
        </p:nvSpPr>
        <p:spPr>
          <a:xfrm>
            <a:off x="9617318" y="4092207"/>
            <a:ext cx="2438802" cy="874022"/>
          </a:xfrm>
          <a:prstGeom prst="rect">
            <a:avLst/>
          </a:prstGeom>
          <a:noFill/>
        </p:spPr>
        <p:txBody>
          <a:bodyPr wrap="square" rtlCol="0">
            <a:spAutoFit/>
          </a:bodyPr>
          <a:lstStyle/>
          <a:p>
            <a:pPr lvl="0">
              <a:lnSpc>
                <a:spcPct val="107000"/>
              </a:lnSpc>
              <a:spcAft>
                <a:spcPts val="800"/>
              </a:spcAft>
            </a:pPr>
            <a:r>
              <a:rPr lang="en-US" sz="1200" b="1" dirty="0">
                <a:solidFill>
                  <a:srgbClr val="005E99"/>
                </a:solidFill>
                <a:effectLst/>
                <a:latin typeface="Arial" panose="020B0604020202020204" pitchFamily="34" charset="0"/>
                <a:ea typeface="Calibri" panose="020F0502020204030204" pitchFamily="34" charset="0"/>
                <a:cs typeface="Arial" panose="020B0604020202020204" pitchFamily="34" charset="0"/>
              </a:rPr>
              <a:t>Seek final confirmation that the donation is still required </a:t>
            </a:r>
            <a:r>
              <a:rPr lang="en-US" sz="1200" dirty="0">
                <a:effectLst/>
                <a:latin typeface="Arial" panose="020B0604020202020204" pitchFamily="34" charset="0"/>
                <a:ea typeface="Calibri" panose="020F0502020204030204" pitchFamily="34" charset="0"/>
                <a:cs typeface="Arial" panose="020B0604020202020204" pitchFamily="34" charset="0"/>
              </a:rPr>
              <a:t>and confirm that everything has been done.</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698E26C8-0FA0-0793-9578-2A150021AD12}"/>
              </a:ext>
            </a:extLst>
          </p:cNvPr>
          <p:cNvSpPr txBox="1"/>
          <p:nvPr/>
        </p:nvSpPr>
        <p:spPr>
          <a:xfrm>
            <a:off x="8982312" y="4745070"/>
            <a:ext cx="357352" cy="276999"/>
          </a:xfrm>
          <a:prstGeom prst="rect">
            <a:avLst/>
          </a:prstGeom>
          <a:noFill/>
        </p:spPr>
        <p:txBody>
          <a:bodyPr wrap="square" rtlCol="0">
            <a:spAutoFit/>
          </a:bodyPr>
          <a:lstStyle/>
          <a:p>
            <a:r>
              <a:rPr lang="en-US" sz="1200" b="1" dirty="0">
                <a:solidFill>
                  <a:srgbClr val="005E99"/>
                </a:solidFill>
                <a:latin typeface="Arial" panose="020B0604020202020204" pitchFamily="34" charset="0"/>
                <a:cs typeface="Arial" panose="020B0604020202020204" pitchFamily="34" charset="0"/>
              </a:rPr>
              <a:t>8.</a:t>
            </a:r>
          </a:p>
        </p:txBody>
      </p:sp>
      <p:pic>
        <p:nvPicPr>
          <p:cNvPr id="68" name="Picture 67" descr="A picture containing text&#10;&#10;Description automatically generated">
            <a:extLst>
              <a:ext uri="{FF2B5EF4-FFF2-40B4-BE49-F238E27FC236}">
                <a16:creationId xmlns:a16="http://schemas.microsoft.com/office/drawing/2014/main" id="{5CFFD9D3-5686-7C33-C30B-7FFE762A334C}"/>
              </a:ext>
            </a:extLst>
          </p:cNvPr>
          <p:cNvPicPr>
            <a:picLocks noChangeAspect="1"/>
          </p:cNvPicPr>
          <p:nvPr/>
        </p:nvPicPr>
        <p:blipFill>
          <a:blip r:embed="rId16"/>
          <a:stretch>
            <a:fillRect/>
          </a:stretch>
        </p:blipFill>
        <p:spPr>
          <a:xfrm>
            <a:off x="8732492" y="4042836"/>
            <a:ext cx="1138877" cy="630701"/>
          </a:xfrm>
          <a:prstGeom prst="rect">
            <a:avLst/>
          </a:prstGeom>
        </p:spPr>
      </p:pic>
      <p:sp>
        <p:nvSpPr>
          <p:cNvPr id="73" name="Rectangle 72">
            <a:extLst>
              <a:ext uri="{FF2B5EF4-FFF2-40B4-BE49-F238E27FC236}">
                <a16:creationId xmlns:a16="http://schemas.microsoft.com/office/drawing/2014/main" id="{62BA16B8-AA1B-9F56-DB69-11CBF284AD84}"/>
              </a:ext>
            </a:extLst>
          </p:cNvPr>
          <p:cNvSpPr/>
          <p:nvPr/>
        </p:nvSpPr>
        <p:spPr>
          <a:xfrm>
            <a:off x="5548668" y="5163366"/>
            <a:ext cx="3286115" cy="876955"/>
          </a:xfrm>
          <a:prstGeom prst="rect">
            <a:avLst/>
          </a:prstGeom>
          <a:solidFill>
            <a:srgbClr val="E0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Picture 73">
            <a:extLst>
              <a:ext uri="{FF2B5EF4-FFF2-40B4-BE49-F238E27FC236}">
                <a16:creationId xmlns:a16="http://schemas.microsoft.com/office/drawing/2014/main" id="{BCDF2887-E2AB-629E-37D8-B4B380CE14F1}"/>
              </a:ext>
            </a:extLst>
          </p:cNvPr>
          <p:cNvPicPr>
            <a:picLocks noChangeAspect="1"/>
          </p:cNvPicPr>
          <p:nvPr/>
        </p:nvPicPr>
        <p:blipFill>
          <a:blip r:embed="rId17"/>
          <a:stretch>
            <a:fillRect/>
          </a:stretch>
        </p:blipFill>
        <p:spPr>
          <a:xfrm rot="19499493">
            <a:off x="5967818" y="5321295"/>
            <a:ext cx="364459" cy="526024"/>
          </a:xfrm>
          <a:prstGeom prst="rect">
            <a:avLst/>
          </a:prstGeom>
        </p:spPr>
      </p:pic>
      <p:sp>
        <p:nvSpPr>
          <p:cNvPr id="75" name="TextBox 74">
            <a:extLst>
              <a:ext uri="{FF2B5EF4-FFF2-40B4-BE49-F238E27FC236}">
                <a16:creationId xmlns:a16="http://schemas.microsoft.com/office/drawing/2014/main" id="{2190582D-A1B7-435F-A07D-EC7C4F396113}"/>
              </a:ext>
            </a:extLst>
          </p:cNvPr>
          <p:cNvSpPr txBox="1"/>
          <p:nvPr/>
        </p:nvSpPr>
        <p:spPr>
          <a:xfrm>
            <a:off x="6612387" y="5445808"/>
            <a:ext cx="1534149" cy="276999"/>
          </a:xfrm>
          <a:prstGeom prst="rect">
            <a:avLst/>
          </a:prstGeom>
          <a:noFill/>
        </p:spPr>
        <p:txBody>
          <a:bodyPr wrap="square" rtlCol="0">
            <a:spAutoFit/>
          </a:bodyPr>
          <a:lstStyle/>
          <a:p>
            <a:r>
              <a:rPr lang="en-GB" sz="1200" b="1" dirty="0">
                <a:solidFill>
                  <a:srgbClr val="005E99"/>
                </a:solidFill>
                <a:effectLst/>
                <a:latin typeface="Arial" panose="020B0604020202020204" pitchFamily="34" charset="0"/>
                <a:ea typeface="Calibri" panose="020F0502020204030204" pitchFamily="34" charset="0"/>
                <a:cs typeface="Arial" panose="020B0604020202020204" pitchFamily="34" charset="0"/>
              </a:rPr>
              <a:t>Make the donation </a:t>
            </a:r>
          </a:p>
        </p:txBody>
      </p:sp>
      <p:sp>
        <p:nvSpPr>
          <p:cNvPr id="76" name="Rectangle 75">
            <a:extLst>
              <a:ext uri="{FF2B5EF4-FFF2-40B4-BE49-F238E27FC236}">
                <a16:creationId xmlns:a16="http://schemas.microsoft.com/office/drawing/2014/main" id="{1EBECDF3-74A3-78D2-AE6B-793A88979A22}"/>
              </a:ext>
            </a:extLst>
          </p:cNvPr>
          <p:cNvSpPr/>
          <p:nvPr/>
        </p:nvSpPr>
        <p:spPr>
          <a:xfrm>
            <a:off x="8992388" y="5163366"/>
            <a:ext cx="3041958" cy="876955"/>
          </a:xfrm>
          <a:prstGeom prst="rect">
            <a:avLst/>
          </a:prstGeom>
          <a:solidFill>
            <a:srgbClr val="E0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76">
            <a:extLst>
              <a:ext uri="{FF2B5EF4-FFF2-40B4-BE49-F238E27FC236}">
                <a16:creationId xmlns:a16="http://schemas.microsoft.com/office/drawing/2014/main" id="{31FCA209-D7FE-F9A3-F044-321DE85E481D}"/>
              </a:ext>
            </a:extLst>
          </p:cNvPr>
          <p:cNvPicPr>
            <a:picLocks noChangeAspect="1"/>
          </p:cNvPicPr>
          <p:nvPr/>
        </p:nvPicPr>
        <p:blipFill>
          <a:blip r:embed="rId18"/>
          <a:stretch>
            <a:fillRect/>
          </a:stretch>
        </p:blipFill>
        <p:spPr>
          <a:xfrm>
            <a:off x="8992388" y="5307325"/>
            <a:ext cx="624930" cy="609563"/>
          </a:xfrm>
          <a:prstGeom prst="rect">
            <a:avLst/>
          </a:prstGeom>
        </p:spPr>
      </p:pic>
      <p:sp>
        <p:nvSpPr>
          <p:cNvPr id="78" name="TextBox 77">
            <a:extLst>
              <a:ext uri="{FF2B5EF4-FFF2-40B4-BE49-F238E27FC236}">
                <a16:creationId xmlns:a16="http://schemas.microsoft.com/office/drawing/2014/main" id="{6C6BC563-24EA-6F87-3C51-55E8755909B1}"/>
              </a:ext>
            </a:extLst>
          </p:cNvPr>
          <p:cNvSpPr txBox="1"/>
          <p:nvPr/>
        </p:nvSpPr>
        <p:spPr>
          <a:xfrm>
            <a:off x="9781774" y="5265728"/>
            <a:ext cx="2237959" cy="646331"/>
          </a:xfrm>
          <a:prstGeom prst="rect">
            <a:avLst/>
          </a:prstGeom>
          <a:noFill/>
        </p:spPr>
        <p:txBody>
          <a:bodyPr wrap="square" rtlCol="0">
            <a:spAutoFit/>
          </a:bodyPr>
          <a:lstStyle/>
          <a:p>
            <a:r>
              <a:rPr lang="en-GB" sz="1200" b="1" dirty="0">
                <a:solidFill>
                  <a:srgbClr val="005E99"/>
                </a:solidFill>
                <a:effectLst/>
                <a:latin typeface="Arial" panose="020B0604020202020204" pitchFamily="34" charset="0"/>
                <a:ea typeface="Calibri" panose="020F0502020204030204" pitchFamily="34" charset="0"/>
                <a:cs typeface="Arial" panose="020B0604020202020204" pitchFamily="34" charset="0"/>
              </a:rPr>
              <a:t>Follow up, feed back and evaluate</a:t>
            </a:r>
            <a:r>
              <a:rPr lang="en-GB" sz="1200" dirty="0">
                <a:effectLst/>
                <a:latin typeface="Arial" panose="020B0604020202020204" pitchFamily="34" charset="0"/>
                <a:ea typeface="Calibri" panose="020F0502020204030204" pitchFamily="34" charset="0"/>
                <a:cs typeface="Arial" panose="020B0604020202020204" pitchFamily="34" charset="0"/>
              </a:rPr>
              <a:t>, through an agreed process as partners. </a:t>
            </a:r>
          </a:p>
        </p:txBody>
      </p:sp>
      <p:sp>
        <p:nvSpPr>
          <p:cNvPr id="79" name="TextBox 78">
            <a:extLst>
              <a:ext uri="{FF2B5EF4-FFF2-40B4-BE49-F238E27FC236}">
                <a16:creationId xmlns:a16="http://schemas.microsoft.com/office/drawing/2014/main" id="{733C56B2-2C65-5905-E444-8E0DCBBCEEF6}"/>
              </a:ext>
            </a:extLst>
          </p:cNvPr>
          <p:cNvSpPr txBox="1"/>
          <p:nvPr/>
        </p:nvSpPr>
        <p:spPr>
          <a:xfrm>
            <a:off x="5579756" y="5737178"/>
            <a:ext cx="357352" cy="276999"/>
          </a:xfrm>
          <a:prstGeom prst="rect">
            <a:avLst/>
          </a:prstGeom>
          <a:noFill/>
        </p:spPr>
        <p:txBody>
          <a:bodyPr wrap="square" rtlCol="0">
            <a:spAutoFit/>
          </a:bodyPr>
          <a:lstStyle/>
          <a:p>
            <a:r>
              <a:rPr lang="en-US" sz="1200" b="1" dirty="0">
                <a:solidFill>
                  <a:srgbClr val="005E99"/>
                </a:solidFill>
                <a:latin typeface="Arial" panose="020B0604020202020204" pitchFamily="34" charset="0"/>
                <a:cs typeface="Arial" panose="020B0604020202020204" pitchFamily="34" charset="0"/>
              </a:rPr>
              <a:t>9.</a:t>
            </a:r>
          </a:p>
        </p:txBody>
      </p:sp>
      <p:sp>
        <p:nvSpPr>
          <p:cNvPr id="80" name="TextBox 79">
            <a:extLst>
              <a:ext uri="{FF2B5EF4-FFF2-40B4-BE49-F238E27FC236}">
                <a16:creationId xmlns:a16="http://schemas.microsoft.com/office/drawing/2014/main" id="{A684F445-2E79-1804-9B65-D7FF02E4AF03}"/>
              </a:ext>
            </a:extLst>
          </p:cNvPr>
          <p:cNvSpPr txBox="1"/>
          <p:nvPr/>
        </p:nvSpPr>
        <p:spPr>
          <a:xfrm>
            <a:off x="8943325" y="5721773"/>
            <a:ext cx="430932" cy="276999"/>
          </a:xfrm>
          <a:prstGeom prst="rect">
            <a:avLst/>
          </a:prstGeom>
          <a:noFill/>
        </p:spPr>
        <p:txBody>
          <a:bodyPr wrap="square" rtlCol="0">
            <a:spAutoFit/>
          </a:bodyPr>
          <a:lstStyle/>
          <a:p>
            <a:r>
              <a:rPr lang="en-US" sz="1200" b="1" dirty="0">
                <a:solidFill>
                  <a:srgbClr val="005E99"/>
                </a:solidFill>
                <a:latin typeface="Arial" panose="020B0604020202020204" pitchFamily="34" charset="0"/>
                <a:cs typeface="Arial" panose="020B0604020202020204" pitchFamily="34" charset="0"/>
              </a:rPr>
              <a:t>10.</a:t>
            </a:r>
          </a:p>
        </p:txBody>
      </p:sp>
      <p:pic>
        <p:nvPicPr>
          <p:cNvPr id="89" name="Picture 88">
            <a:extLst>
              <a:ext uri="{FF2B5EF4-FFF2-40B4-BE49-F238E27FC236}">
                <a16:creationId xmlns:a16="http://schemas.microsoft.com/office/drawing/2014/main" id="{429A18FC-98CB-3DD8-A2CF-E4F6C24278D9}"/>
              </a:ext>
            </a:extLst>
          </p:cNvPr>
          <p:cNvPicPr>
            <a:picLocks noChangeAspect="1"/>
          </p:cNvPicPr>
          <p:nvPr/>
        </p:nvPicPr>
        <p:blipFill>
          <a:blip r:embed="rId19"/>
          <a:srcRect/>
          <a:stretch/>
        </p:blipFill>
        <p:spPr>
          <a:xfrm>
            <a:off x="11463328" y="6150711"/>
            <a:ext cx="574309" cy="574309"/>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E3F3B73F-08F4-F6D4-9A37-D1950F3D07FD}"/>
              </a:ext>
            </a:extLst>
          </p:cNvPr>
          <p:cNvPicPr>
            <a:picLocks noChangeAspect="1"/>
          </p:cNvPicPr>
          <p:nvPr/>
        </p:nvPicPr>
        <p:blipFill>
          <a:blip r:embed="rId20"/>
          <a:stretch>
            <a:fillRect/>
          </a:stretch>
        </p:blipFill>
        <p:spPr>
          <a:xfrm>
            <a:off x="9772906" y="6222524"/>
            <a:ext cx="1335290" cy="461223"/>
          </a:xfrm>
          <a:prstGeom prst="rect">
            <a:avLst/>
          </a:prstGeom>
        </p:spPr>
      </p:pic>
      <p:pic>
        <p:nvPicPr>
          <p:cNvPr id="2" name="object 51">
            <a:extLst>
              <a:ext uri="{FF2B5EF4-FFF2-40B4-BE49-F238E27FC236}">
                <a16:creationId xmlns:a16="http://schemas.microsoft.com/office/drawing/2014/main" id="{AEEEA365-6C48-A9FE-4910-6506ABBD3816}"/>
              </a:ext>
            </a:extLst>
          </p:cNvPr>
          <p:cNvPicPr/>
          <p:nvPr/>
        </p:nvPicPr>
        <p:blipFill>
          <a:blip r:embed="rId21" cstate="print"/>
          <a:stretch>
            <a:fillRect/>
          </a:stretch>
        </p:blipFill>
        <p:spPr>
          <a:xfrm>
            <a:off x="8261671" y="5991236"/>
            <a:ext cx="1440475" cy="770089"/>
          </a:xfrm>
          <a:prstGeom prst="rect">
            <a:avLst/>
          </a:prstGeom>
        </p:spPr>
      </p:pic>
    </p:spTree>
    <p:extLst>
      <p:ext uri="{BB962C8B-B14F-4D97-AF65-F5344CB8AC3E}">
        <p14:creationId xmlns:p14="http://schemas.microsoft.com/office/powerpoint/2010/main" val="2096023118"/>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428</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 2013 - 2022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Olaf Penar</dc:creator>
  <cp:lastModifiedBy>Bruce Harvey</cp:lastModifiedBy>
  <cp:revision>42</cp:revision>
  <dcterms:created xsi:type="dcterms:W3CDTF">2023-01-25T12:02:22Z</dcterms:created>
  <dcterms:modified xsi:type="dcterms:W3CDTF">2023-04-04T13:47:45Z</dcterms:modified>
</cp:coreProperties>
</file>